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</p:sldIdLst>
  <p:sldSz cy="5143500" cx="9144000"/>
  <p:notesSz cx="6858000" cy="9144000"/>
  <p:embeddedFontLst>
    <p:embeddedFont>
      <p:font typeface="Dosis"/>
      <p:regular r:id="rId47"/>
      <p:bold r:id="rId48"/>
    </p:embeddedFont>
    <p:embeddedFont>
      <p:font typeface="Muli"/>
      <p:regular r:id="rId49"/>
      <p:bold r:id="rId50"/>
      <p:italic r:id="rId51"/>
      <p:boldItalic r:id="rId52"/>
    </p:embeddedFont>
    <p:embeddedFont>
      <p:font typeface="Dosis ExtraBold"/>
      <p:bold r:id="rId53"/>
    </p:embeddedFont>
    <p:embeddedFont>
      <p:font typeface="Roboto Thin"/>
      <p:regular r:id="rId54"/>
      <p:bold r:id="rId55"/>
      <p:italic r:id="rId56"/>
      <p:boldItalic r:id="rId57"/>
    </p:embeddedFont>
    <p:embeddedFont>
      <p:font typeface="Roboto Medium"/>
      <p:regular r:id="rId58"/>
      <p:bold r:id="rId59"/>
      <p:italic r:id="rId60"/>
      <p:boldItalic r:id="rId61"/>
    </p:embeddedFont>
    <p:embeddedFont>
      <p:font typeface="Roboto Light"/>
      <p:regular r:id="rId62"/>
      <p:bold r:id="rId63"/>
      <p:italic r:id="rId64"/>
      <p:boldItalic r:id="rId65"/>
    </p:embeddedFont>
    <p:embeddedFont>
      <p:font typeface="Dosis Light"/>
      <p:regular r:id="rId66"/>
      <p:bold r:id="rId67"/>
    </p:embeddedFont>
    <p:embeddedFont>
      <p:font typeface="Roboto"/>
      <p:regular r:id="rId68"/>
      <p:bold r:id="rId69"/>
      <p:italic r:id="rId70"/>
      <p:boldItalic r:id="rId71"/>
    </p:embeddedFont>
    <p:embeddedFont>
      <p:font typeface="Titillium Web"/>
      <p:regular r:id="rId72"/>
      <p:bold r:id="rId73"/>
      <p:italic r:id="rId74"/>
      <p:boldItalic r:id="rId75"/>
    </p:embeddedFont>
    <p:embeddedFont>
      <p:font typeface="Dosis Medium"/>
      <p:regular r:id="rId76"/>
      <p:bold r:id="rId77"/>
    </p:embeddedFont>
    <p:embeddedFont>
      <p:font typeface="Titillium Web Light"/>
      <p:regular r:id="rId78"/>
      <p:bold r:id="rId79"/>
      <p:italic r:id="rId80"/>
      <p:boldItalic r:id="rId81"/>
    </p:embeddedFont>
    <p:embeddedFont>
      <p:font typeface="Dosis SemiBold"/>
      <p:regular r:id="rId82"/>
      <p:bold r:id="rId8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77885E59-BACF-4D76-AAF3-389709D91B36}">
  <a:tblStyle styleId="{77885E59-BACF-4D76-AAF3-389709D91B3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83" Type="http://schemas.openxmlformats.org/officeDocument/2006/relationships/font" Target="fonts/DosisSemiBold-bold.fntdata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0" Type="http://schemas.openxmlformats.org/officeDocument/2006/relationships/font" Target="fonts/TitilliumWebLight-italic.fntdata"/><Relationship Id="rId82" Type="http://schemas.openxmlformats.org/officeDocument/2006/relationships/font" Target="fonts/DosisSemiBold-regular.fntdata"/><Relationship Id="rId81" Type="http://schemas.openxmlformats.org/officeDocument/2006/relationships/font" Target="fonts/TitilliumWebLight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Dosis-bold.fntdata"/><Relationship Id="rId47" Type="http://schemas.openxmlformats.org/officeDocument/2006/relationships/font" Target="fonts/Dosis-regular.fntdata"/><Relationship Id="rId49" Type="http://schemas.openxmlformats.org/officeDocument/2006/relationships/font" Target="fonts/Muli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font" Target="fonts/TitilliumWeb-bold.fntdata"/><Relationship Id="rId72" Type="http://schemas.openxmlformats.org/officeDocument/2006/relationships/font" Target="fonts/TitilliumWeb-regular.fntdata"/><Relationship Id="rId31" Type="http://schemas.openxmlformats.org/officeDocument/2006/relationships/slide" Target="slides/slide26.xml"/><Relationship Id="rId75" Type="http://schemas.openxmlformats.org/officeDocument/2006/relationships/font" Target="fonts/TitilliumWeb-boldItalic.fntdata"/><Relationship Id="rId30" Type="http://schemas.openxmlformats.org/officeDocument/2006/relationships/slide" Target="slides/slide25.xml"/><Relationship Id="rId74" Type="http://schemas.openxmlformats.org/officeDocument/2006/relationships/font" Target="fonts/TitilliumWeb-italic.fntdata"/><Relationship Id="rId33" Type="http://schemas.openxmlformats.org/officeDocument/2006/relationships/slide" Target="slides/slide28.xml"/><Relationship Id="rId77" Type="http://schemas.openxmlformats.org/officeDocument/2006/relationships/font" Target="fonts/DosisMedium-bold.fntdata"/><Relationship Id="rId32" Type="http://schemas.openxmlformats.org/officeDocument/2006/relationships/slide" Target="slides/slide27.xml"/><Relationship Id="rId76" Type="http://schemas.openxmlformats.org/officeDocument/2006/relationships/font" Target="fonts/DosisMedium-regular.fntdata"/><Relationship Id="rId35" Type="http://schemas.openxmlformats.org/officeDocument/2006/relationships/slide" Target="slides/slide30.xml"/><Relationship Id="rId79" Type="http://schemas.openxmlformats.org/officeDocument/2006/relationships/font" Target="fonts/TitilliumWebLight-bold.fntdata"/><Relationship Id="rId34" Type="http://schemas.openxmlformats.org/officeDocument/2006/relationships/slide" Target="slides/slide29.xml"/><Relationship Id="rId78" Type="http://schemas.openxmlformats.org/officeDocument/2006/relationships/font" Target="fonts/TitilliumWebLight-regular.fntdata"/><Relationship Id="rId71" Type="http://schemas.openxmlformats.org/officeDocument/2006/relationships/font" Target="fonts/Roboto-boldItalic.fntdata"/><Relationship Id="rId70" Type="http://schemas.openxmlformats.org/officeDocument/2006/relationships/font" Target="fonts/Roboto-italic.fntdata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RobotoLight-regular.fntdata"/><Relationship Id="rId61" Type="http://schemas.openxmlformats.org/officeDocument/2006/relationships/font" Target="fonts/RobotoMedium-boldItalic.fntdata"/><Relationship Id="rId20" Type="http://schemas.openxmlformats.org/officeDocument/2006/relationships/slide" Target="slides/slide15.xml"/><Relationship Id="rId64" Type="http://schemas.openxmlformats.org/officeDocument/2006/relationships/font" Target="fonts/RobotoLight-italic.fntdata"/><Relationship Id="rId63" Type="http://schemas.openxmlformats.org/officeDocument/2006/relationships/font" Target="fonts/RobotoLight-bold.fntdata"/><Relationship Id="rId22" Type="http://schemas.openxmlformats.org/officeDocument/2006/relationships/slide" Target="slides/slide17.xml"/><Relationship Id="rId66" Type="http://schemas.openxmlformats.org/officeDocument/2006/relationships/font" Target="fonts/DosisLight-regular.fntdata"/><Relationship Id="rId21" Type="http://schemas.openxmlformats.org/officeDocument/2006/relationships/slide" Target="slides/slide16.xml"/><Relationship Id="rId65" Type="http://schemas.openxmlformats.org/officeDocument/2006/relationships/font" Target="fonts/RobotoLight-boldItalic.fntdata"/><Relationship Id="rId24" Type="http://schemas.openxmlformats.org/officeDocument/2006/relationships/slide" Target="slides/slide19.xml"/><Relationship Id="rId68" Type="http://schemas.openxmlformats.org/officeDocument/2006/relationships/font" Target="fonts/Roboto-regular.fntdata"/><Relationship Id="rId23" Type="http://schemas.openxmlformats.org/officeDocument/2006/relationships/slide" Target="slides/slide18.xml"/><Relationship Id="rId67" Type="http://schemas.openxmlformats.org/officeDocument/2006/relationships/font" Target="fonts/DosisLight-bold.fntdata"/><Relationship Id="rId60" Type="http://schemas.openxmlformats.org/officeDocument/2006/relationships/font" Target="fonts/RobotoMedium-italic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font" Target="fonts/Roboto-bold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Muli-italic.fntdata"/><Relationship Id="rId50" Type="http://schemas.openxmlformats.org/officeDocument/2006/relationships/font" Target="fonts/Muli-bold.fntdata"/><Relationship Id="rId53" Type="http://schemas.openxmlformats.org/officeDocument/2006/relationships/font" Target="fonts/DosisExtraBold-bold.fntdata"/><Relationship Id="rId52" Type="http://schemas.openxmlformats.org/officeDocument/2006/relationships/font" Target="fonts/Muli-boldItalic.fntdata"/><Relationship Id="rId11" Type="http://schemas.openxmlformats.org/officeDocument/2006/relationships/slide" Target="slides/slide6.xml"/><Relationship Id="rId55" Type="http://schemas.openxmlformats.org/officeDocument/2006/relationships/font" Target="fonts/RobotoThin-bold.fntdata"/><Relationship Id="rId10" Type="http://schemas.openxmlformats.org/officeDocument/2006/relationships/slide" Target="slides/slide5.xml"/><Relationship Id="rId54" Type="http://schemas.openxmlformats.org/officeDocument/2006/relationships/font" Target="fonts/RobotoThin-regular.fntdata"/><Relationship Id="rId13" Type="http://schemas.openxmlformats.org/officeDocument/2006/relationships/slide" Target="slides/slide8.xml"/><Relationship Id="rId57" Type="http://schemas.openxmlformats.org/officeDocument/2006/relationships/font" Target="fonts/RobotoThin-boldItalic.fntdata"/><Relationship Id="rId12" Type="http://schemas.openxmlformats.org/officeDocument/2006/relationships/slide" Target="slides/slide7.xml"/><Relationship Id="rId56" Type="http://schemas.openxmlformats.org/officeDocument/2006/relationships/font" Target="fonts/RobotoThin-italic.fntdata"/><Relationship Id="rId15" Type="http://schemas.openxmlformats.org/officeDocument/2006/relationships/slide" Target="slides/slide10.xml"/><Relationship Id="rId59" Type="http://schemas.openxmlformats.org/officeDocument/2006/relationships/font" Target="fonts/RobotoMedium-bold.fntdata"/><Relationship Id="rId14" Type="http://schemas.openxmlformats.org/officeDocument/2006/relationships/slide" Target="slides/slide9.xml"/><Relationship Id="rId58" Type="http://schemas.openxmlformats.org/officeDocument/2006/relationships/font" Target="fonts/RobotoMedium-regular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36" name="Shape 3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7" name="Shape 3837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38" name="Shape 38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10" name="Shape 3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" name="Shape 39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2" name="Shape 39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16" name="Shape 3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7" name="Shape 3917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18" name="Shape 39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22" name="Shape 3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3" name="Shape 39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4" name="Shape 39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rgbClr val="0B87A1"/>
                </a:solidFill>
                <a:latin typeface="Dosis"/>
                <a:ea typeface="Dosis"/>
                <a:cs typeface="Dosis"/>
                <a:sym typeface="Dosis"/>
              </a:rPr>
              <a:t>Photo Credit: </a:t>
            </a:r>
            <a:endParaRPr i="1" sz="1000">
              <a:solidFill>
                <a:srgbClr val="0B87A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rgbClr val="0B87A1"/>
                </a:solidFill>
                <a:latin typeface="Dosis"/>
                <a:ea typeface="Dosis"/>
                <a:cs typeface="Dosis"/>
                <a:sym typeface="Dosis"/>
              </a:rPr>
              <a:t>Omar Mouline (3DoT Board) https://www.arxterra.com/spring-2016-3dot-board-assembly/  </a:t>
            </a:r>
            <a:endParaRPr i="1" sz="1000">
              <a:solidFill>
                <a:srgbClr val="0B87A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rgbClr val="0B87A1"/>
                </a:solidFill>
                <a:latin typeface="Dosis"/>
                <a:ea typeface="Dosis"/>
                <a:cs typeface="Dosis"/>
                <a:sym typeface="Dosis"/>
              </a:rPr>
              <a:t>Stuart Dixon (Original FOBO) http://www.projectbiped.com/prototypes/fobo/photos</a:t>
            </a:r>
            <a:endParaRPr i="1" sz="1000">
              <a:solidFill>
                <a:srgbClr val="0B87A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000">
              <a:solidFill>
                <a:srgbClr val="0B87A1"/>
              </a:solidFill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32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Shape 3933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34" name="Shape 39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38" name="Shape 3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9" name="Shape 393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0" name="Shape 39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44" name="Shape 3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5" name="Shape 39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6" name="Shape 39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51" name="Shape 3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" name="Shape 395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3" name="Shape 39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57" name="Shape 3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8" name="Shape 39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9" name="Shape 39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64" name="Shape 3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5" name="Shape 3965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66" name="Shape 39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70" name="Shape 3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1" name="Shape 39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2" name="Shape 39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Miguel: Talk about how the Micro FOBO is approx 60% the size of the original FOBO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44" name="Shape 3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5" name="Shape 3845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46" name="Shape 38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77" name="Shape 3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8" name="Shape 397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9" name="Shape 397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84" name="Shape 3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5" name="Shape 398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6" name="Shape 39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96" name="Shape 3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7" name="Shape 399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8" name="Shape 39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04" name="Shape 4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5" name="Shape 40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6" name="Shape 40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1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Shape 40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Shape 40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18" name="Shape 4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9" name="Shape 40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0" name="Shape 40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87" name="Shape 4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8" name="Shape 408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9" name="Shape 40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94" name="Shape 4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5" name="Shape 409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6" name="Shape 40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02" name="Shape 4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Shape 410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4" name="Shape 41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13" name="Shape 4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4" name="Shape 411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5" name="Shape 41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50" name="Shape 3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1" name="Shape 38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2" name="Shape 38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22" name="Shape 4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3" name="Shape 41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4" name="Shape 41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28" name="Shape 4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9" name="Shape 412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0" name="Shape 413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35" name="Shape 4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6" name="Shape 413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37" name="Shape 41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41" name="Shape 4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2" name="Shape 414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3" name="Shape 414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47" name="Shape 4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8" name="Shape 414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9" name="Shape 41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54" name="Shape 4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5" name="Shape 415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6" name="Shape 41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63" name="Shape 4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4" name="Shape 416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5" name="Shape 41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70" name="Shape 4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1" name="Shape 41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2" name="Shape 41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76" name="Shape 4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" name="Shape 41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8" name="Shape 41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83" name="Shape 4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4" name="Shape 418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5" name="Shape 41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57" name="Shape 3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8" name="Shape 385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9" name="Shape 38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90" name="Shape 4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1" name="Shape 419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2" name="Shape 41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95" name="Shape 4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6" name="Shape 41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7" name="Shape 41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76" name="Shape 3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7" name="Shape 387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8" name="Shape 38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86" name="Shape 3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7" name="Shape 3887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88" name="Shape 38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</a:pPr>
            <a:r>
              <a:t/>
            </a:r>
            <a:endParaRPr b="0" i="0" sz="1100" u="none" cap="none" strike="noStrike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92" name="Shape 3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3" name="Shape 389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94" name="Shape 38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98" name="Shape 3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9" name="Shape 389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0" name="Shape 39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04" name="Shape 3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5" name="Shape 39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6" name="Shape 39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" type="title">
  <p:cSld name="TITLE">
    <p:bg>
      <p:bgPr>
        <a:solidFill>
          <a:srgbClr val="003B55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762000" y="696425"/>
            <a:ext cx="53967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Font typeface="Dosis Light"/>
              <a:buNone/>
              <a:defRPr b="0" i="0" sz="6000" u="none" cap="none" strike="noStrike">
                <a:solidFill>
                  <a:srgbClr val="80BFB7"/>
                </a:solidFill>
                <a:latin typeface="Dosis Light"/>
                <a:ea typeface="Dosis Light"/>
                <a:cs typeface="Dosis Light"/>
                <a:sym typeface="Dosi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Font typeface="Dosis Light"/>
              <a:buNone/>
              <a:defRPr sz="6000">
                <a:solidFill>
                  <a:srgbClr val="80BFB7"/>
                </a:solidFill>
                <a:latin typeface="Dosis Light"/>
                <a:ea typeface="Dosis Light"/>
                <a:cs typeface="Dosis Light"/>
                <a:sym typeface="Dosi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Font typeface="Dosis Light"/>
              <a:buNone/>
              <a:defRPr sz="6000">
                <a:solidFill>
                  <a:srgbClr val="80BFB7"/>
                </a:solidFill>
                <a:latin typeface="Dosis Light"/>
                <a:ea typeface="Dosis Light"/>
                <a:cs typeface="Dosis Light"/>
                <a:sym typeface="Dosi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Font typeface="Dosis Light"/>
              <a:buNone/>
              <a:defRPr sz="6000">
                <a:solidFill>
                  <a:srgbClr val="80BFB7"/>
                </a:solidFill>
                <a:latin typeface="Dosis Light"/>
                <a:ea typeface="Dosis Light"/>
                <a:cs typeface="Dosis Light"/>
                <a:sym typeface="Dosi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Font typeface="Dosis Light"/>
              <a:buNone/>
              <a:defRPr sz="6000">
                <a:solidFill>
                  <a:srgbClr val="80BFB7"/>
                </a:solidFill>
                <a:latin typeface="Dosis Light"/>
                <a:ea typeface="Dosis Light"/>
                <a:cs typeface="Dosis Light"/>
                <a:sym typeface="Dosi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Font typeface="Dosis Light"/>
              <a:buNone/>
              <a:defRPr sz="6000">
                <a:solidFill>
                  <a:srgbClr val="80BFB7"/>
                </a:solidFill>
                <a:latin typeface="Dosis Light"/>
                <a:ea typeface="Dosis Light"/>
                <a:cs typeface="Dosis Light"/>
                <a:sym typeface="Dosi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Font typeface="Dosis Light"/>
              <a:buNone/>
              <a:defRPr sz="6000">
                <a:solidFill>
                  <a:srgbClr val="80BFB7"/>
                </a:solidFill>
                <a:latin typeface="Dosis Light"/>
                <a:ea typeface="Dosis Light"/>
                <a:cs typeface="Dosis Light"/>
                <a:sym typeface="Dosi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Font typeface="Dosis Light"/>
              <a:buNone/>
              <a:defRPr sz="6000">
                <a:solidFill>
                  <a:srgbClr val="80BFB7"/>
                </a:solidFill>
                <a:latin typeface="Dosis Light"/>
                <a:ea typeface="Dosis Light"/>
                <a:cs typeface="Dosis Light"/>
                <a:sym typeface="Dosi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6000"/>
              <a:buFont typeface="Dosis Light"/>
              <a:buNone/>
              <a:defRPr sz="6000">
                <a:solidFill>
                  <a:srgbClr val="80BFB7"/>
                </a:solidFill>
                <a:latin typeface="Dosis Light"/>
                <a:ea typeface="Dosis Light"/>
                <a:cs typeface="Dosis Light"/>
                <a:sym typeface="Dosis Light"/>
              </a:defRPr>
            </a:lvl9pPr>
          </a:lstStyle>
          <a:p/>
        </p:txBody>
      </p:sp>
      <p:grpSp>
        <p:nvGrpSpPr>
          <p:cNvPr id="11" name="Shape 11"/>
          <p:cNvGrpSpPr/>
          <p:nvPr/>
        </p:nvGrpSpPr>
        <p:grpSpPr>
          <a:xfrm rot="10800000">
            <a:off x="8705293" y="28601"/>
            <a:ext cx="410205" cy="5086399"/>
            <a:chOff x="836200" y="238125"/>
            <a:chExt cx="422500" cy="5238850"/>
          </a:xfrm>
        </p:grpSpPr>
        <p:sp>
          <p:nvSpPr>
            <p:cNvPr id="12" name="Shape 12"/>
            <p:cNvSpPr/>
            <p:nvPr/>
          </p:nvSpPr>
          <p:spPr>
            <a:xfrm>
              <a:off x="836200" y="2381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Shape 13"/>
            <p:cNvSpPr/>
            <p:nvPr/>
          </p:nvSpPr>
          <p:spPr>
            <a:xfrm>
              <a:off x="836200" y="3886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Shape 14"/>
            <p:cNvSpPr/>
            <p:nvPr/>
          </p:nvSpPr>
          <p:spPr>
            <a:xfrm>
              <a:off x="836200" y="5391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Shape 15"/>
            <p:cNvSpPr/>
            <p:nvPr/>
          </p:nvSpPr>
          <p:spPr>
            <a:xfrm>
              <a:off x="836200" y="6896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Shape 16"/>
            <p:cNvSpPr/>
            <p:nvPr/>
          </p:nvSpPr>
          <p:spPr>
            <a:xfrm>
              <a:off x="836200" y="8401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Shape 17"/>
            <p:cNvSpPr/>
            <p:nvPr/>
          </p:nvSpPr>
          <p:spPr>
            <a:xfrm>
              <a:off x="836200" y="9906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Shape 18"/>
            <p:cNvSpPr/>
            <p:nvPr/>
          </p:nvSpPr>
          <p:spPr>
            <a:xfrm>
              <a:off x="836200" y="11411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Shape 19"/>
            <p:cNvSpPr/>
            <p:nvPr/>
          </p:nvSpPr>
          <p:spPr>
            <a:xfrm>
              <a:off x="836200" y="12917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Shape 20"/>
            <p:cNvSpPr/>
            <p:nvPr/>
          </p:nvSpPr>
          <p:spPr>
            <a:xfrm>
              <a:off x="836200" y="14422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Shape 21"/>
            <p:cNvSpPr/>
            <p:nvPr/>
          </p:nvSpPr>
          <p:spPr>
            <a:xfrm>
              <a:off x="836200" y="15927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Shape 22"/>
            <p:cNvSpPr/>
            <p:nvPr/>
          </p:nvSpPr>
          <p:spPr>
            <a:xfrm>
              <a:off x="836200" y="17432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Shape 23"/>
            <p:cNvSpPr/>
            <p:nvPr/>
          </p:nvSpPr>
          <p:spPr>
            <a:xfrm>
              <a:off x="836200" y="18937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Shape 24"/>
            <p:cNvSpPr/>
            <p:nvPr/>
          </p:nvSpPr>
          <p:spPr>
            <a:xfrm>
              <a:off x="836200" y="20442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Shape 25"/>
            <p:cNvSpPr/>
            <p:nvPr/>
          </p:nvSpPr>
          <p:spPr>
            <a:xfrm>
              <a:off x="836200" y="21947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Shape 26"/>
            <p:cNvSpPr/>
            <p:nvPr/>
          </p:nvSpPr>
          <p:spPr>
            <a:xfrm>
              <a:off x="836200" y="23452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Shape 27"/>
            <p:cNvSpPr/>
            <p:nvPr/>
          </p:nvSpPr>
          <p:spPr>
            <a:xfrm>
              <a:off x="836200" y="24957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Shape 28"/>
            <p:cNvSpPr/>
            <p:nvPr/>
          </p:nvSpPr>
          <p:spPr>
            <a:xfrm>
              <a:off x="836200" y="26462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Shape 29"/>
            <p:cNvSpPr/>
            <p:nvPr/>
          </p:nvSpPr>
          <p:spPr>
            <a:xfrm>
              <a:off x="836200" y="27968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Shape 30"/>
            <p:cNvSpPr/>
            <p:nvPr/>
          </p:nvSpPr>
          <p:spPr>
            <a:xfrm>
              <a:off x="836200" y="29473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Shape 31"/>
            <p:cNvSpPr/>
            <p:nvPr/>
          </p:nvSpPr>
          <p:spPr>
            <a:xfrm>
              <a:off x="836200" y="30978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Shape 32"/>
            <p:cNvSpPr/>
            <p:nvPr/>
          </p:nvSpPr>
          <p:spPr>
            <a:xfrm>
              <a:off x="836200" y="32483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Shape 33"/>
            <p:cNvSpPr/>
            <p:nvPr/>
          </p:nvSpPr>
          <p:spPr>
            <a:xfrm>
              <a:off x="836200" y="33988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Shape 34"/>
            <p:cNvSpPr/>
            <p:nvPr/>
          </p:nvSpPr>
          <p:spPr>
            <a:xfrm>
              <a:off x="836200" y="35493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Shape 35"/>
            <p:cNvSpPr/>
            <p:nvPr/>
          </p:nvSpPr>
          <p:spPr>
            <a:xfrm>
              <a:off x="836200" y="36998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Shape 36"/>
            <p:cNvSpPr/>
            <p:nvPr/>
          </p:nvSpPr>
          <p:spPr>
            <a:xfrm>
              <a:off x="836200" y="38503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Shape 37"/>
            <p:cNvSpPr/>
            <p:nvPr/>
          </p:nvSpPr>
          <p:spPr>
            <a:xfrm>
              <a:off x="836200" y="40008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Shape 38"/>
            <p:cNvSpPr/>
            <p:nvPr/>
          </p:nvSpPr>
          <p:spPr>
            <a:xfrm>
              <a:off x="836200" y="41514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Shape 39"/>
            <p:cNvSpPr/>
            <p:nvPr/>
          </p:nvSpPr>
          <p:spPr>
            <a:xfrm>
              <a:off x="836200" y="43019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Shape 40"/>
            <p:cNvSpPr/>
            <p:nvPr/>
          </p:nvSpPr>
          <p:spPr>
            <a:xfrm>
              <a:off x="836200" y="44524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Shape 41"/>
            <p:cNvSpPr/>
            <p:nvPr/>
          </p:nvSpPr>
          <p:spPr>
            <a:xfrm>
              <a:off x="836200" y="46029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Shape 42"/>
            <p:cNvSpPr/>
            <p:nvPr/>
          </p:nvSpPr>
          <p:spPr>
            <a:xfrm>
              <a:off x="836200" y="47534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Shape 43"/>
            <p:cNvSpPr/>
            <p:nvPr/>
          </p:nvSpPr>
          <p:spPr>
            <a:xfrm>
              <a:off x="836200" y="49039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Shape 44"/>
            <p:cNvSpPr/>
            <p:nvPr/>
          </p:nvSpPr>
          <p:spPr>
            <a:xfrm>
              <a:off x="836200" y="50544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Shape 45"/>
            <p:cNvSpPr/>
            <p:nvPr/>
          </p:nvSpPr>
          <p:spPr>
            <a:xfrm>
              <a:off x="836200" y="52049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Shape 46"/>
            <p:cNvSpPr/>
            <p:nvPr/>
          </p:nvSpPr>
          <p:spPr>
            <a:xfrm>
              <a:off x="836200" y="53554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Shape 47"/>
            <p:cNvSpPr/>
            <p:nvPr/>
          </p:nvSpPr>
          <p:spPr>
            <a:xfrm>
              <a:off x="986700" y="3886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Shape 48"/>
            <p:cNvSpPr/>
            <p:nvPr/>
          </p:nvSpPr>
          <p:spPr>
            <a:xfrm>
              <a:off x="986700" y="5391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Shape 49"/>
            <p:cNvSpPr/>
            <p:nvPr/>
          </p:nvSpPr>
          <p:spPr>
            <a:xfrm>
              <a:off x="986700" y="8401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Shape 50"/>
            <p:cNvSpPr/>
            <p:nvPr/>
          </p:nvSpPr>
          <p:spPr>
            <a:xfrm>
              <a:off x="986700" y="11411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Shape 51"/>
            <p:cNvSpPr/>
            <p:nvPr/>
          </p:nvSpPr>
          <p:spPr>
            <a:xfrm>
              <a:off x="986700" y="12917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Shape 52"/>
            <p:cNvSpPr/>
            <p:nvPr/>
          </p:nvSpPr>
          <p:spPr>
            <a:xfrm>
              <a:off x="986700" y="17432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Shape 53"/>
            <p:cNvSpPr/>
            <p:nvPr/>
          </p:nvSpPr>
          <p:spPr>
            <a:xfrm>
              <a:off x="986700" y="18937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Shape 54"/>
            <p:cNvSpPr/>
            <p:nvPr/>
          </p:nvSpPr>
          <p:spPr>
            <a:xfrm>
              <a:off x="986700" y="21947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Shape 55"/>
            <p:cNvSpPr/>
            <p:nvPr/>
          </p:nvSpPr>
          <p:spPr>
            <a:xfrm>
              <a:off x="986700" y="23452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Shape 56"/>
            <p:cNvSpPr/>
            <p:nvPr/>
          </p:nvSpPr>
          <p:spPr>
            <a:xfrm>
              <a:off x="986700" y="24957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Shape 57"/>
            <p:cNvSpPr/>
            <p:nvPr/>
          </p:nvSpPr>
          <p:spPr>
            <a:xfrm>
              <a:off x="986700" y="27968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Shape 58"/>
            <p:cNvSpPr/>
            <p:nvPr/>
          </p:nvSpPr>
          <p:spPr>
            <a:xfrm>
              <a:off x="986700" y="29473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Shape 59"/>
            <p:cNvSpPr/>
            <p:nvPr/>
          </p:nvSpPr>
          <p:spPr>
            <a:xfrm>
              <a:off x="986700" y="30978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Shape 60"/>
            <p:cNvSpPr/>
            <p:nvPr/>
          </p:nvSpPr>
          <p:spPr>
            <a:xfrm>
              <a:off x="986700" y="35493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Shape 61"/>
            <p:cNvSpPr/>
            <p:nvPr/>
          </p:nvSpPr>
          <p:spPr>
            <a:xfrm>
              <a:off x="986700" y="36998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Shape 62"/>
            <p:cNvSpPr/>
            <p:nvPr/>
          </p:nvSpPr>
          <p:spPr>
            <a:xfrm>
              <a:off x="986700" y="38503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Shape 63"/>
            <p:cNvSpPr/>
            <p:nvPr/>
          </p:nvSpPr>
          <p:spPr>
            <a:xfrm>
              <a:off x="986700" y="41514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Shape 64"/>
            <p:cNvSpPr/>
            <p:nvPr/>
          </p:nvSpPr>
          <p:spPr>
            <a:xfrm>
              <a:off x="986700" y="43019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Shape 65"/>
            <p:cNvSpPr/>
            <p:nvPr/>
          </p:nvSpPr>
          <p:spPr>
            <a:xfrm>
              <a:off x="986700" y="44524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Shape 66"/>
            <p:cNvSpPr/>
            <p:nvPr/>
          </p:nvSpPr>
          <p:spPr>
            <a:xfrm>
              <a:off x="986700" y="46029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Shape 67"/>
            <p:cNvSpPr/>
            <p:nvPr/>
          </p:nvSpPr>
          <p:spPr>
            <a:xfrm>
              <a:off x="986700" y="49039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Shape 68"/>
            <p:cNvSpPr/>
            <p:nvPr/>
          </p:nvSpPr>
          <p:spPr>
            <a:xfrm>
              <a:off x="986700" y="50544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Shape 69"/>
            <p:cNvSpPr/>
            <p:nvPr/>
          </p:nvSpPr>
          <p:spPr>
            <a:xfrm>
              <a:off x="986700" y="53554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Shape 70"/>
            <p:cNvSpPr/>
            <p:nvPr/>
          </p:nvSpPr>
          <p:spPr>
            <a:xfrm>
              <a:off x="1137200" y="2381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Shape 71"/>
            <p:cNvSpPr/>
            <p:nvPr/>
          </p:nvSpPr>
          <p:spPr>
            <a:xfrm>
              <a:off x="1137200" y="5391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Shape 72"/>
            <p:cNvSpPr/>
            <p:nvPr/>
          </p:nvSpPr>
          <p:spPr>
            <a:xfrm>
              <a:off x="1137200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Shape 73"/>
            <p:cNvSpPr/>
            <p:nvPr/>
          </p:nvSpPr>
          <p:spPr>
            <a:xfrm>
              <a:off x="1137200" y="11411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Shape 74"/>
            <p:cNvSpPr/>
            <p:nvPr/>
          </p:nvSpPr>
          <p:spPr>
            <a:xfrm>
              <a:off x="1137200" y="14422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Shape 75"/>
            <p:cNvSpPr/>
            <p:nvPr/>
          </p:nvSpPr>
          <p:spPr>
            <a:xfrm>
              <a:off x="1137200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Shape 76"/>
            <p:cNvSpPr/>
            <p:nvPr/>
          </p:nvSpPr>
          <p:spPr>
            <a:xfrm>
              <a:off x="1137200" y="21947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Shape 77"/>
            <p:cNvSpPr/>
            <p:nvPr/>
          </p:nvSpPr>
          <p:spPr>
            <a:xfrm>
              <a:off x="1137200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Shape 78"/>
            <p:cNvSpPr/>
            <p:nvPr/>
          </p:nvSpPr>
          <p:spPr>
            <a:xfrm>
              <a:off x="1137200" y="24957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Shape 79"/>
            <p:cNvSpPr/>
            <p:nvPr/>
          </p:nvSpPr>
          <p:spPr>
            <a:xfrm>
              <a:off x="1137200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Shape 80"/>
            <p:cNvSpPr/>
            <p:nvPr/>
          </p:nvSpPr>
          <p:spPr>
            <a:xfrm>
              <a:off x="1137200" y="29473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Shape 81"/>
            <p:cNvSpPr/>
            <p:nvPr/>
          </p:nvSpPr>
          <p:spPr>
            <a:xfrm>
              <a:off x="1137200" y="32483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Shape 82"/>
            <p:cNvSpPr/>
            <p:nvPr/>
          </p:nvSpPr>
          <p:spPr>
            <a:xfrm>
              <a:off x="1137200" y="33988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Shape 83"/>
            <p:cNvSpPr/>
            <p:nvPr/>
          </p:nvSpPr>
          <p:spPr>
            <a:xfrm>
              <a:off x="1137200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Shape 84"/>
            <p:cNvSpPr/>
            <p:nvPr/>
          </p:nvSpPr>
          <p:spPr>
            <a:xfrm>
              <a:off x="1137200" y="38503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Shape 85"/>
            <p:cNvSpPr/>
            <p:nvPr/>
          </p:nvSpPr>
          <p:spPr>
            <a:xfrm>
              <a:off x="1137200" y="40008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Shape 86"/>
            <p:cNvSpPr/>
            <p:nvPr/>
          </p:nvSpPr>
          <p:spPr>
            <a:xfrm>
              <a:off x="1137200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Shape 87"/>
            <p:cNvSpPr/>
            <p:nvPr/>
          </p:nvSpPr>
          <p:spPr>
            <a:xfrm>
              <a:off x="1137200" y="46029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Shape 88"/>
            <p:cNvSpPr/>
            <p:nvPr/>
          </p:nvSpPr>
          <p:spPr>
            <a:xfrm>
              <a:off x="1137200" y="47534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Shape 89"/>
            <p:cNvSpPr/>
            <p:nvPr/>
          </p:nvSpPr>
          <p:spPr>
            <a:xfrm>
              <a:off x="1137200" y="50544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Shape 90"/>
            <p:cNvSpPr/>
            <p:nvPr/>
          </p:nvSpPr>
          <p:spPr>
            <a:xfrm>
              <a:off x="1137200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Shape 91"/>
            <p:cNvSpPr/>
            <p:nvPr/>
          </p:nvSpPr>
          <p:spPr>
            <a:xfrm>
              <a:off x="1137200" y="53554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2" name="Shape 92"/>
          <p:cNvGrpSpPr/>
          <p:nvPr/>
        </p:nvGrpSpPr>
        <p:grpSpPr>
          <a:xfrm rot="10800000">
            <a:off x="6659463" y="28601"/>
            <a:ext cx="2309917" cy="5086399"/>
            <a:chOff x="986700" y="238125"/>
            <a:chExt cx="2379150" cy="5238850"/>
          </a:xfrm>
        </p:grpSpPr>
        <p:sp>
          <p:nvSpPr>
            <p:cNvPr id="93" name="Shape 93"/>
            <p:cNvSpPr/>
            <p:nvPr/>
          </p:nvSpPr>
          <p:spPr>
            <a:xfrm>
              <a:off x="986700" y="2381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Shape 94"/>
            <p:cNvSpPr/>
            <p:nvPr/>
          </p:nvSpPr>
          <p:spPr>
            <a:xfrm>
              <a:off x="986700" y="6896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Shape 95"/>
            <p:cNvSpPr/>
            <p:nvPr/>
          </p:nvSpPr>
          <p:spPr>
            <a:xfrm>
              <a:off x="986700" y="9906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Shape 96"/>
            <p:cNvSpPr/>
            <p:nvPr/>
          </p:nvSpPr>
          <p:spPr>
            <a:xfrm>
              <a:off x="986700" y="14422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Shape 97"/>
            <p:cNvSpPr/>
            <p:nvPr/>
          </p:nvSpPr>
          <p:spPr>
            <a:xfrm>
              <a:off x="986700" y="15927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Shape 98"/>
            <p:cNvSpPr/>
            <p:nvPr/>
          </p:nvSpPr>
          <p:spPr>
            <a:xfrm>
              <a:off x="986700" y="20442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Shape 99"/>
            <p:cNvSpPr/>
            <p:nvPr/>
          </p:nvSpPr>
          <p:spPr>
            <a:xfrm>
              <a:off x="986700" y="26462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Shape 100"/>
            <p:cNvSpPr/>
            <p:nvPr/>
          </p:nvSpPr>
          <p:spPr>
            <a:xfrm>
              <a:off x="986700" y="32483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Shape 101"/>
            <p:cNvSpPr/>
            <p:nvPr/>
          </p:nvSpPr>
          <p:spPr>
            <a:xfrm>
              <a:off x="986700" y="33988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Shape 102"/>
            <p:cNvSpPr/>
            <p:nvPr/>
          </p:nvSpPr>
          <p:spPr>
            <a:xfrm>
              <a:off x="986700" y="40008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Shape 103"/>
            <p:cNvSpPr/>
            <p:nvPr/>
          </p:nvSpPr>
          <p:spPr>
            <a:xfrm>
              <a:off x="986700" y="47534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Shape 104"/>
            <p:cNvSpPr/>
            <p:nvPr/>
          </p:nvSpPr>
          <p:spPr>
            <a:xfrm>
              <a:off x="986700" y="52049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Shape 105"/>
            <p:cNvSpPr/>
            <p:nvPr/>
          </p:nvSpPr>
          <p:spPr>
            <a:xfrm>
              <a:off x="1137200" y="3886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Shape 106"/>
            <p:cNvSpPr/>
            <p:nvPr/>
          </p:nvSpPr>
          <p:spPr>
            <a:xfrm>
              <a:off x="1137200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Shape 107"/>
            <p:cNvSpPr/>
            <p:nvPr/>
          </p:nvSpPr>
          <p:spPr>
            <a:xfrm>
              <a:off x="1137200" y="8401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Shape 108"/>
            <p:cNvSpPr/>
            <p:nvPr/>
          </p:nvSpPr>
          <p:spPr>
            <a:xfrm>
              <a:off x="1137200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Shape 109"/>
            <p:cNvSpPr/>
            <p:nvPr/>
          </p:nvSpPr>
          <p:spPr>
            <a:xfrm>
              <a:off x="1137200" y="17432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Shape 110"/>
            <p:cNvSpPr/>
            <p:nvPr/>
          </p:nvSpPr>
          <p:spPr>
            <a:xfrm>
              <a:off x="1137200" y="18937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Shape 111"/>
            <p:cNvSpPr/>
            <p:nvPr/>
          </p:nvSpPr>
          <p:spPr>
            <a:xfrm>
              <a:off x="1137200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Shape 112"/>
            <p:cNvSpPr/>
            <p:nvPr/>
          </p:nvSpPr>
          <p:spPr>
            <a:xfrm>
              <a:off x="1137200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Shape 113"/>
            <p:cNvSpPr/>
            <p:nvPr/>
          </p:nvSpPr>
          <p:spPr>
            <a:xfrm>
              <a:off x="1137200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Shape 114"/>
            <p:cNvSpPr/>
            <p:nvPr/>
          </p:nvSpPr>
          <p:spPr>
            <a:xfrm>
              <a:off x="1137200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Shape 115"/>
            <p:cNvSpPr/>
            <p:nvPr/>
          </p:nvSpPr>
          <p:spPr>
            <a:xfrm>
              <a:off x="1137200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Shape 116"/>
            <p:cNvSpPr/>
            <p:nvPr/>
          </p:nvSpPr>
          <p:spPr>
            <a:xfrm>
              <a:off x="1137200" y="44524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Shape 117"/>
            <p:cNvSpPr/>
            <p:nvPr/>
          </p:nvSpPr>
          <p:spPr>
            <a:xfrm>
              <a:off x="1137200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Shape 118"/>
            <p:cNvSpPr/>
            <p:nvPr/>
          </p:nvSpPr>
          <p:spPr>
            <a:xfrm>
              <a:off x="1287725" y="2381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Shape 119"/>
            <p:cNvSpPr/>
            <p:nvPr/>
          </p:nvSpPr>
          <p:spPr>
            <a:xfrm>
              <a:off x="1287725" y="5391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Shape 120"/>
            <p:cNvSpPr/>
            <p:nvPr/>
          </p:nvSpPr>
          <p:spPr>
            <a:xfrm>
              <a:off x="1287725" y="9906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Shape 121"/>
            <p:cNvSpPr/>
            <p:nvPr/>
          </p:nvSpPr>
          <p:spPr>
            <a:xfrm>
              <a:off x="1287725" y="11411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Shape 122"/>
            <p:cNvSpPr/>
            <p:nvPr/>
          </p:nvSpPr>
          <p:spPr>
            <a:xfrm>
              <a:off x="1287725" y="14422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Shape 123"/>
            <p:cNvSpPr/>
            <p:nvPr/>
          </p:nvSpPr>
          <p:spPr>
            <a:xfrm>
              <a:off x="1287725" y="15927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Shape 124"/>
            <p:cNvSpPr/>
            <p:nvPr/>
          </p:nvSpPr>
          <p:spPr>
            <a:xfrm>
              <a:off x="1287725" y="21947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Shape 125"/>
            <p:cNvSpPr/>
            <p:nvPr/>
          </p:nvSpPr>
          <p:spPr>
            <a:xfrm>
              <a:off x="1287725" y="23452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Shape 126"/>
            <p:cNvSpPr/>
            <p:nvPr/>
          </p:nvSpPr>
          <p:spPr>
            <a:xfrm>
              <a:off x="1287725" y="26462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Shape 127"/>
            <p:cNvSpPr/>
            <p:nvPr/>
          </p:nvSpPr>
          <p:spPr>
            <a:xfrm>
              <a:off x="1287725" y="27968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Shape 128"/>
            <p:cNvSpPr/>
            <p:nvPr/>
          </p:nvSpPr>
          <p:spPr>
            <a:xfrm>
              <a:off x="1287725" y="30978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Shape 129"/>
            <p:cNvSpPr/>
            <p:nvPr/>
          </p:nvSpPr>
          <p:spPr>
            <a:xfrm>
              <a:off x="1287725" y="32483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Shape 130"/>
            <p:cNvSpPr/>
            <p:nvPr/>
          </p:nvSpPr>
          <p:spPr>
            <a:xfrm>
              <a:off x="1287725" y="33988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Shape 131"/>
            <p:cNvSpPr/>
            <p:nvPr/>
          </p:nvSpPr>
          <p:spPr>
            <a:xfrm>
              <a:off x="1287725" y="35493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Shape 132"/>
            <p:cNvSpPr/>
            <p:nvPr/>
          </p:nvSpPr>
          <p:spPr>
            <a:xfrm>
              <a:off x="1287725" y="40008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Shape 133"/>
            <p:cNvSpPr/>
            <p:nvPr/>
          </p:nvSpPr>
          <p:spPr>
            <a:xfrm>
              <a:off x="1287725" y="41514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Shape 134"/>
            <p:cNvSpPr/>
            <p:nvPr/>
          </p:nvSpPr>
          <p:spPr>
            <a:xfrm>
              <a:off x="1287725" y="43019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Shape 135"/>
            <p:cNvSpPr/>
            <p:nvPr/>
          </p:nvSpPr>
          <p:spPr>
            <a:xfrm>
              <a:off x="1287725" y="46029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Shape 136"/>
            <p:cNvSpPr/>
            <p:nvPr/>
          </p:nvSpPr>
          <p:spPr>
            <a:xfrm>
              <a:off x="1287725" y="49039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Shape 137"/>
            <p:cNvSpPr/>
            <p:nvPr/>
          </p:nvSpPr>
          <p:spPr>
            <a:xfrm>
              <a:off x="1287725" y="53554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Shape 138"/>
            <p:cNvSpPr/>
            <p:nvPr/>
          </p:nvSpPr>
          <p:spPr>
            <a:xfrm>
              <a:off x="1438225" y="2381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Shape 139"/>
            <p:cNvSpPr/>
            <p:nvPr/>
          </p:nvSpPr>
          <p:spPr>
            <a:xfrm>
              <a:off x="1438225" y="5391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Shape 140"/>
            <p:cNvSpPr/>
            <p:nvPr/>
          </p:nvSpPr>
          <p:spPr>
            <a:xfrm>
              <a:off x="1438225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Shape 141"/>
            <p:cNvSpPr/>
            <p:nvPr/>
          </p:nvSpPr>
          <p:spPr>
            <a:xfrm>
              <a:off x="1438225" y="8401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Shape 142"/>
            <p:cNvSpPr/>
            <p:nvPr/>
          </p:nvSpPr>
          <p:spPr>
            <a:xfrm>
              <a:off x="1438225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Shape 143"/>
            <p:cNvSpPr/>
            <p:nvPr/>
          </p:nvSpPr>
          <p:spPr>
            <a:xfrm>
              <a:off x="1438225" y="11411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Shape 144"/>
            <p:cNvSpPr/>
            <p:nvPr/>
          </p:nvSpPr>
          <p:spPr>
            <a:xfrm>
              <a:off x="1438225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Shape 145"/>
            <p:cNvSpPr/>
            <p:nvPr/>
          </p:nvSpPr>
          <p:spPr>
            <a:xfrm>
              <a:off x="1438225" y="14422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Shape 146"/>
            <p:cNvSpPr/>
            <p:nvPr/>
          </p:nvSpPr>
          <p:spPr>
            <a:xfrm>
              <a:off x="1438225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Shape 147"/>
            <p:cNvSpPr/>
            <p:nvPr/>
          </p:nvSpPr>
          <p:spPr>
            <a:xfrm>
              <a:off x="1438225" y="17432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Shape 148"/>
            <p:cNvSpPr/>
            <p:nvPr/>
          </p:nvSpPr>
          <p:spPr>
            <a:xfrm>
              <a:off x="1438225" y="18937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Shape 149"/>
            <p:cNvSpPr/>
            <p:nvPr/>
          </p:nvSpPr>
          <p:spPr>
            <a:xfrm>
              <a:off x="1438225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Shape 150"/>
            <p:cNvSpPr/>
            <p:nvPr/>
          </p:nvSpPr>
          <p:spPr>
            <a:xfrm>
              <a:off x="1438225" y="21947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Shape 151"/>
            <p:cNvSpPr/>
            <p:nvPr/>
          </p:nvSpPr>
          <p:spPr>
            <a:xfrm>
              <a:off x="1438225" y="24957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Shape 152"/>
            <p:cNvSpPr/>
            <p:nvPr/>
          </p:nvSpPr>
          <p:spPr>
            <a:xfrm>
              <a:off x="1438225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Shape 153"/>
            <p:cNvSpPr/>
            <p:nvPr/>
          </p:nvSpPr>
          <p:spPr>
            <a:xfrm>
              <a:off x="1438225" y="29473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Shape 154"/>
            <p:cNvSpPr/>
            <p:nvPr/>
          </p:nvSpPr>
          <p:spPr>
            <a:xfrm>
              <a:off x="1438225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Shape 155"/>
            <p:cNvSpPr/>
            <p:nvPr/>
          </p:nvSpPr>
          <p:spPr>
            <a:xfrm>
              <a:off x="1438225" y="32483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Shape 156"/>
            <p:cNvSpPr/>
            <p:nvPr/>
          </p:nvSpPr>
          <p:spPr>
            <a:xfrm>
              <a:off x="1438225" y="33988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Shape 157"/>
            <p:cNvSpPr/>
            <p:nvPr/>
          </p:nvSpPr>
          <p:spPr>
            <a:xfrm>
              <a:off x="1438225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Shape 158"/>
            <p:cNvSpPr/>
            <p:nvPr/>
          </p:nvSpPr>
          <p:spPr>
            <a:xfrm>
              <a:off x="1438225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Shape 159"/>
            <p:cNvSpPr/>
            <p:nvPr/>
          </p:nvSpPr>
          <p:spPr>
            <a:xfrm>
              <a:off x="1438225" y="38503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Shape 160"/>
            <p:cNvSpPr/>
            <p:nvPr/>
          </p:nvSpPr>
          <p:spPr>
            <a:xfrm>
              <a:off x="1438225" y="40008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Shape 161"/>
            <p:cNvSpPr/>
            <p:nvPr/>
          </p:nvSpPr>
          <p:spPr>
            <a:xfrm>
              <a:off x="1438225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Shape 162"/>
            <p:cNvSpPr/>
            <p:nvPr/>
          </p:nvSpPr>
          <p:spPr>
            <a:xfrm>
              <a:off x="1438225" y="44524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Shape 163"/>
            <p:cNvSpPr/>
            <p:nvPr/>
          </p:nvSpPr>
          <p:spPr>
            <a:xfrm>
              <a:off x="1438225" y="46029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Shape 164"/>
            <p:cNvSpPr/>
            <p:nvPr/>
          </p:nvSpPr>
          <p:spPr>
            <a:xfrm>
              <a:off x="1438225" y="47534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Shape 165"/>
            <p:cNvSpPr/>
            <p:nvPr/>
          </p:nvSpPr>
          <p:spPr>
            <a:xfrm>
              <a:off x="1438225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Shape 166"/>
            <p:cNvSpPr/>
            <p:nvPr/>
          </p:nvSpPr>
          <p:spPr>
            <a:xfrm>
              <a:off x="1438225" y="50544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Shape 167"/>
            <p:cNvSpPr/>
            <p:nvPr/>
          </p:nvSpPr>
          <p:spPr>
            <a:xfrm>
              <a:off x="1438225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Shape 168"/>
            <p:cNvSpPr/>
            <p:nvPr/>
          </p:nvSpPr>
          <p:spPr>
            <a:xfrm>
              <a:off x="1438225" y="53554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Shape 169"/>
            <p:cNvSpPr/>
            <p:nvPr/>
          </p:nvSpPr>
          <p:spPr>
            <a:xfrm>
              <a:off x="1588750" y="2381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Shape 170"/>
            <p:cNvSpPr/>
            <p:nvPr/>
          </p:nvSpPr>
          <p:spPr>
            <a:xfrm>
              <a:off x="1588750" y="8401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Shape 171"/>
            <p:cNvSpPr/>
            <p:nvPr/>
          </p:nvSpPr>
          <p:spPr>
            <a:xfrm>
              <a:off x="1588750" y="9906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Shape 172"/>
            <p:cNvSpPr/>
            <p:nvPr/>
          </p:nvSpPr>
          <p:spPr>
            <a:xfrm>
              <a:off x="1588750" y="14422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Shape 173"/>
            <p:cNvSpPr/>
            <p:nvPr/>
          </p:nvSpPr>
          <p:spPr>
            <a:xfrm>
              <a:off x="1588750" y="17432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Shape 174"/>
            <p:cNvSpPr/>
            <p:nvPr/>
          </p:nvSpPr>
          <p:spPr>
            <a:xfrm>
              <a:off x="1588750" y="21947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Shape 175"/>
            <p:cNvSpPr/>
            <p:nvPr/>
          </p:nvSpPr>
          <p:spPr>
            <a:xfrm>
              <a:off x="1588750" y="24957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Shape 176"/>
            <p:cNvSpPr/>
            <p:nvPr/>
          </p:nvSpPr>
          <p:spPr>
            <a:xfrm>
              <a:off x="1588750" y="27968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Shape 177"/>
            <p:cNvSpPr/>
            <p:nvPr/>
          </p:nvSpPr>
          <p:spPr>
            <a:xfrm>
              <a:off x="1588750" y="29473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Shape 178"/>
            <p:cNvSpPr/>
            <p:nvPr/>
          </p:nvSpPr>
          <p:spPr>
            <a:xfrm>
              <a:off x="1588750" y="32483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Shape 179"/>
            <p:cNvSpPr/>
            <p:nvPr/>
          </p:nvSpPr>
          <p:spPr>
            <a:xfrm>
              <a:off x="1588750" y="33988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Shape 180"/>
            <p:cNvSpPr/>
            <p:nvPr/>
          </p:nvSpPr>
          <p:spPr>
            <a:xfrm>
              <a:off x="1588750" y="36998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Shape 181"/>
            <p:cNvSpPr/>
            <p:nvPr/>
          </p:nvSpPr>
          <p:spPr>
            <a:xfrm>
              <a:off x="1588750" y="38503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Shape 182"/>
            <p:cNvSpPr/>
            <p:nvPr/>
          </p:nvSpPr>
          <p:spPr>
            <a:xfrm>
              <a:off x="1588750" y="41514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Shape 183"/>
            <p:cNvSpPr/>
            <p:nvPr/>
          </p:nvSpPr>
          <p:spPr>
            <a:xfrm>
              <a:off x="1588750" y="43019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Shape 184"/>
            <p:cNvSpPr/>
            <p:nvPr/>
          </p:nvSpPr>
          <p:spPr>
            <a:xfrm>
              <a:off x="1588750" y="44524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Shape 185"/>
            <p:cNvSpPr/>
            <p:nvPr/>
          </p:nvSpPr>
          <p:spPr>
            <a:xfrm>
              <a:off x="1588750" y="46029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Shape 186"/>
            <p:cNvSpPr/>
            <p:nvPr/>
          </p:nvSpPr>
          <p:spPr>
            <a:xfrm>
              <a:off x="1588750" y="49039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Shape 187"/>
            <p:cNvSpPr/>
            <p:nvPr/>
          </p:nvSpPr>
          <p:spPr>
            <a:xfrm>
              <a:off x="1588750" y="52049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Shape 188"/>
            <p:cNvSpPr/>
            <p:nvPr/>
          </p:nvSpPr>
          <p:spPr>
            <a:xfrm>
              <a:off x="1739250" y="2381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Shape 189"/>
            <p:cNvSpPr/>
            <p:nvPr/>
          </p:nvSpPr>
          <p:spPr>
            <a:xfrm>
              <a:off x="1739250" y="8401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Shape 190"/>
            <p:cNvSpPr/>
            <p:nvPr/>
          </p:nvSpPr>
          <p:spPr>
            <a:xfrm>
              <a:off x="1739250" y="11411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Shape 191"/>
            <p:cNvSpPr/>
            <p:nvPr/>
          </p:nvSpPr>
          <p:spPr>
            <a:xfrm>
              <a:off x="1739250" y="14422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Shape 192"/>
            <p:cNvSpPr/>
            <p:nvPr/>
          </p:nvSpPr>
          <p:spPr>
            <a:xfrm>
              <a:off x="1739250" y="18937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Shape 193"/>
            <p:cNvSpPr/>
            <p:nvPr/>
          </p:nvSpPr>
          <p:spPr>
            <a:xfrm>
              <a:off x="1739250" y="24957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Shape 194"/>
            <p:cNvSpPr/>
            <p:nvPr/>
          </p:nvSpPr>
          <p:spPr>
            <a:xfrm>
              <a:off x="1739250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Shape 195"/>
            <p:cNvSpPr/>
            <p:nvPr/>
          </p:nvSpPr>
          <p:spPr>
            <a:xfrm>
              <a:off x="1739250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Shape 196"/>
            <p:cNvSpPr/>
            <p:nvPr/>
          </p:nvSpPr>
          <p:spPr>
            <a:xfrm>
              <a:off x="1739250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Shape 197"/>
            <p:cNvSpPr/>
            <p:nvPr/>
          </p:nvSpPr>
          <p:spPr>
            <a:xfrm>
              <a:off x="1739250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Shape 198"/>
            <p:cNvSpPr/>
            <p:nvPr/>
          </p:nvSpPr>
          <p:spPr>
            <a:xfrm>
              <a:off x="1739250" y="53554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Shape 199"/>
            <p:cNvSpPr/>
            <p:nvPr/>
          </p:nvSpPr>
          <p:spPr>
            <a:xfrm>
              <a:off x="1889750" y="3886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Shape 200"/>
            <p:cNvSpPr/>
            <p:nvPr/>
          </p:nvSpPr>
          <p:spPr>
            <a:xfrm>
              <a:off x="1889750" y="8401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Shape 201"/>
            <p:cNvSpPr/>
            <p:nvPr/>
          </p:nvSpPr>
          <p:spPr>
            <a:xfrm>
              <a:off x="1889750" y="33988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Shape 202"/>
            <p:cNvSpPr/>
            <p:nvPr/>
          </p:nvSpPr>
          <p:spPr>
            <a:xfrm>
              <a:off x="1889750" y="46029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Shape 203"/>
            <p:cNvSpPr/>
            <p:nvPr/>
          </p:nvSpPr>
          <p:spPr>
            <a:xfrm>
              <a:off x="1889750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Shape 204"/>
            <p:cNvSpPr/>
            <p:nvPr/>
          </p:nvSpPr>
          <p:spPr>
            <a:xfrm>
              <a:off x="2040275" y="6896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Shape 205"/>
            <p:cNvSpPr/>
            <p:nvPr/>
          </p:nvSpPr>
          <p:spPr>
            <a:xfrm>
              <a:off x="2040275" y="18937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Shape 206"/>
            <p:cNvSpPr/>
            <p:nvPr/>
          </p:nvSpPr>
          <p:spPr>
            <a:xfrm>
              <a:off x="2040275" y="27968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Shape 207"/>
            <p:cNvSpPr/>
            <p:nvPr/>
          </p:nvSpPr>
          <p:spPr>
            <a:xfrm>
              <a:off x="2190775" y="50544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Shape 208"/>
            <p:cNvSpPr/>
            <p:nvPr/>
          </p:nvSpPr>
          <p:spPr>
            <a:xfrm>
              <a:off x="2341300" y="47534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Shape 209"/>
            <p:cNvSpPr/>
            <p:nvPr/>
          </p:nvSpPr>
          <p:spPr>
            <a:xfrm>
              <a:off x="2642325" y="26462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Shape 210"/>
            <p:cNvSpPr/>
            <p:nvPr/>
          </p:nvSpPr>
          <p:spPr>
            <a:xfrm>
              <a:off x="2642325" y="52049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Shape 211"/>
            <p:cNvSpPr/>
            <p:nvPr/>
          </p:nvSpPr>
          <p:spPr>
            <a:xfrm>
              <a:off x="3244350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2" name="Shape 212"/>
          <p:cNvGrpSpPr/>
          <p:nvPr/>
        </p:nvGrpSpPr>
        <p:grpSpPr>
          <a:xfrm rot="10800000">
            <a:off x="6367196" y="28601"/>
            <a:ext cx="2017652" cy="5086399"/>
            <a:chOff x="1588750" y="238125"/>
            <a:chExt cx="2078125" cy="5238850"/>
          </a:xfrm>
        </p:grpSpPr>
        <p:sp>
          <p:nvSpPr>
            <p:cNvPr id="213" name="Shape 213"/>
            <p:cNvSpPr/>
            <p:nvPr/>
          </p:nvSpPr>
          <p:spPr>
            <a:xfrm>
              <a:off x="1588750" y="12917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Shape 214"/>
            <p:cNvSpPr/>
            <p:nvPr/>
          </p:nvSpPr>
          <p:spPr>
            <a:xfrm>
              <a:off x="1588750" y="15927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Shape 215"/>
            <p:cNvSpPr/>
            <p:nvPr/>
          </p:nvSpPr>
          <p:spPr>
            <a:xfrm>
              <a:off x="1588750" y="26462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Shape 216"/>
            <p:cNvSpPr/>
            <p:nvPr/>
          </p:nvSpPr>
          <p:spPr>
            <a:xfrm>
              <a:off x="1588750" y="40008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Shape 217"/>
            <p:cNvSpPr/>
            <p:nvPr/>
          </p:nvSpPr>
          <p:spPr>
            <a:xfrm>
              <a:off x="1588750" y="47534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Shape 218"/>
            <p:cNvSpPr/>
            <p:nvPr/>
          </p:nvSpPr>
          <p:spPr>
            <a:xfrm>
              <a:off x="1588750" y="50544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Shape 219"/>
            <p:cNvSpPr/>
            <p:nvPr/>
          </p:nvSpPr>
          <p:spPr>
            <a:xfrm>
              <a:off x="1739250" y="5391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Shape 220"/>
            <p:cNvSpPr/>
            <p:nvPr/>
          </p:nvSpPr>
          <p:spPr>
            <a:xfrm>
              <a:off x="1739250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Shape 221"/>
            <p:cNvSpPr/>
            <p:nvPr/>
          </p:nvSpPr>
          <p:spPr>
            <a:xfrm>
              <a:off x="1739250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Shape 222"/>
            <p:cNvSpPr/>
            <p:nvPr/>
          </p:nvSpPr>
          <p:spPr>
            <a:xfrm>
              <a:off x="1739250" y="33988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Shape 223"/>
            <p:cNvSpPr/>
            <p:nvPr/>
          </p:nvSpPr>
          <p:spPr>
            <a:xfrm>
              <a:off x="1739250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Shape 224"/>
            <p:cNvSpPr/>
            <p:nvPr/>
          </p:nvSpPr>
          <p:spPr>
            <a:xfrm>
              <a:off x="1739250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Shape 225"/>
            <p:cNvSpPr/>
            <p:nvPr/>
          </p:nvSpPr>
          <p:spPr>
            <a:xfrm>
              <a:off x="1739250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Shape 226"/>
            <p:cNvSpPr/>
            <p:nvPr/>
          </p:nvSpPr>
          <p:spPr>
            <a:xfrm>
              <a:off x="1889750" y="2381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Shape 227"/>
            <p:cNvSpPr/>
            <p:nvPr/>
          </p:nvSpPr>
          <p:spPr>
            <a:xfrm>
              <a:off x="1889750" y="14422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Shape 228"/>
            <p:cNvSpPr/>
            <p:nvPr/>
          </p:nvSpPr>
          <p:spPr>
            <a:xfrm>
              <a:off x="1889750" y="17432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Shape 229"/>
            <p:cNvSpPr/>
            <p:nvPr/>
          </p:nvSpPr>
          <p:spPr>
            <a:xfrm>
              <a:off x="1889750" y="18937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Shape 230"/>
            <p:cNvSpPr/>
            <p:nvPr/>
          </p:nvSpPr>
          <p:spPr>
            <a:xfrm>
              <a:off x="1889750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Shape 231"/>
            <p:cNvSpPr/>
            <p:nvPr/>
          </p:nvSpPr>
          <p:spPr>
            <a:xfrm>
              <a:off x="1889750" y="21947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Shape 232"/>
            <p:cNvSpPr/>
            <p:nvPr/>
          </p:nvSpPr>
          <p:spPr>
            <a:xfrm>
              <a:off x="1889750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Shape 233"/>
            <p:cNvSpPr/>
            <p:nvPr/>
          </p:nvSpPr>
          <p:spPr>
            <a:xfrm>
              <a:off x="1889750" y="24957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Shape 234"/>
            <p:cNvSpPr/>
            <p:nvPr/>
          </p:nvSpPr>
          <p:spPr>
            <a:xfrm>
              <a:off x="1889750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Shape 235"/>
            <p:cNvSpPr/>
            <p:nvPr/>
          </p:nvSpPr>
          <p:spPr>
            <a:xfrm>
              <a:off x="1889750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Shape 236"/>
            <p:cNvSpPr/>
            <p:nvPr/>
          </p:nvSpPr>
          <p:spPr>
            <a:xfrm>
              <a:off x="1889750" y="29473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Shape 237"/>
            <p:cNvSpPr/>
            <p:nvPr/>
          </p:nvSpPr>
          <p:spPr>
            <a:xfrm>
              <a:off x="1889750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Shape 238"/>
            <p:cNvSpPr/>
            <p:nvPr/>
          </p:nvSpPr>
          <p:spPr>
            <a:xfrm>
              <a:off x="1889750" y="38503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Shape 239"/>
            <p:cNvSpPr/>
            <p:nvPr/>
          </p:nvSpPr>
          <p:spPr>
            <a:xfrm>
              <a:off x="1889750" y="40008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Shape 240"/>
            <p:cNvSpPr/>
            <p:nvPr/>
          </p:nvSpPr>
          <p:spPr>
            <a:xfrm>
              <a:off x="1889750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Shape 241"/>
            <p:cNvSpPr/>
            <p:nvPr/>
          </p:nvSpPr>
          <p:spPr>
            <a:xfrm>
              <a:off x="1889750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Shape 242"/>
            <p:cNvSpPr/>
            <p:nvPr/>
          </p:nvSpPr>
          <p:spPr>
            <a:xfrm>
              <a:off x="1889750" y="44524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Shape 243"/>
            <p:cNvSpPr/>
            <p:nvPr/>
          </p:nvSpPr>
          <p:spPr>
            <a:xfrm>
              <a:off x="1889750" y="47534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Shape 244"/>
            <p:cNvSpPr/>
            <p:nvPr/>
          </p:nvSpPr>
          <p:spPr>
            <a:xfrm>
              <a:off x="1889750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Shape 245"/>
            <p:cNvSpPr/>
            <p:nvPr/>
          </p:nvSpPr>
          <p:spPr>
            <a:xfrm>
              <a:off x="2040275" y="3886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Shape 246"/>
            <p:cNvSpPr/>
            <p:nvPr/>
          </p:nvSpPr>
          <p:spPr>
            <a:xfrm>
              <a:off x="2040275" y="11411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Shape 247"/>
            <p:cNvSpPr/>
            <p:nvPr/>
          </p:nvSpPr>
          <p:spPr>
            <a:xfrm>
              <a:off x="2040275" y="12917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Shape 248"/>
            <p:cNvSpPr/>
            <p:nvPr/>
          </p:nvSpPr>
          <p:spPr>
            <a:xfrm>
              <a:off x="2040275" y="14422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Shape 249"/>
            <p:cNvSpPr/>
            <p:nvPr/>
          </p:nvSpPr>
          <p:spPr>
            <a:xfrm>
              <a:off x="2040275" y="17432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Shape 250"/>
            <p:cNvSpPr/>
            <p:nvPr/>
          </p:nvSpPr>
          <p:spPr>
            <a:xfrm>
              <a:off x="2040275" y="20442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Shape 251"/>
            <p:cNvSpPr/>
            <p:nvPr/>
          </p:nvSpPr>
          <p:spPr>
            <a:xfrm>
              <a:off x="2040275" y="26462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Shape 252"/>
            <p:cNvSpPr/>
            <p:nvPr/>
          </p:nvSpPr>
          <p:spPr>
            <a:xfrm>
              <a:off x="2040275" y="29473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Shape 253"/>
            <p:cNvSpPr/>
            <p:nvPr/>
          </p:nvSpPr>
          <p:spPr>
            <a:xfrm>
              <a:off x="2040275" y="30978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Shape 254"/>
            <p:cNvSpPr/>
            <p:nvPr/>
          </p:nvSpPr>
          <p:spPr>
            <a:xfrm>
              <a:off x="2040275" y="32483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Shape 255"/>
            <p:cNvSpPr/>
            <p:nvPr/>
          </p:nvSpPr>
          <p:spPr>
            <a:xfrm>
              <a:off x="2040275" y="35493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Shape 256"/>
            <p:cNvSpPr/>
            <p:nvPr/>
          </p:nvSpPr>
          <p:spPr>
            <a:xfrm>
              <a:off x="2040275" y="36998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Shape 257"/>
            <p:cNvSpPr/>
            <p:nvPr/>
          </p:nvSpPr>
          <p:spPr>
            <a:xfrm>
              <a:off x="2040275" y="38503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Shape 258"/>
            <p:cNvSpPr/>
            <p:nvPr/>
          </p:nvSpPr>
          <p:spPr>
            <a:xfrm>
              <a:off x="2040275" y="40008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Shape 259"/>
            <p:cNvSpPr/>
            <p:nvPr/>
          </p:nvSpPr>
          <p:spPr>
            <a:xfrm>
              <a:off x="2040275" y="43019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Shape 260"/>
            <p:cNvSpPr/>
            <p:nvPr/>
          </p:nvSpPr>
          <p:spPr>
            <a:xfrm>
              <a:off x="2040275" y="44524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Shape 261"/>
            <p:cNvSpPr/>
            <p:nvPr/>
          </p:nvSpPr>
          <p:spPr>
            <a:xfrm>
              <a:off x="2040275" y="49039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Shape 262"/>
            <p:cNvSpPr/>
            <p:nvPr/>
          </p:nvSpPr>
          <p:spPr>
            <a:xfrm>
              <a:off x="2040275" y="50544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Shape 263"/>
            <p:cNvSpPr/>
            <p:nvPr/>
          </p:nvSpPr>
          <p:spPr>
            <a:xfrm>
              <a:off x="2040275" y="52049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Shape 264"/>
            <p:cNvSpPr/>
            <p:nvPr/>
          </p:nvSpPr>
          <p:spPr>
            <a:xfrm>
              <a:off x="2190775" y="2381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Shape 265"/>
            <p:cNvSpPr/>
            <p:nvPr/>
          </p:nvSpPr>
          <p:spPr>
            <a:xfrm>
              <a:off x="2190775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Shape 266"/>
            <p:cNvSpPr/>
            <p:nvPr/>
          </p:nvSpPr>
          <p:spPr>
            <a:xfrm>
              <a:off x="2190775" y="8401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Shape 267"/>
            <p:cNvSpPr/>
            <p:nvPr/>
          </p:nvSpPr>
          <p:spPr>
            <a:xfrm>
              <a:off x="2190775" y="11411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Shape 268"/>
            <p:cNvSpPr/>
            <p:nvPr/>
          </p:nvSpPr>
          <p:spPr>
            <a:xfrm>
              <a:off x="2190775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Shape 269"/>
            <p:cNvSpPr/>
            <p:nvPr/>
          </p:nvSpPr>
          <p:spPr>
            <a:xfrm>
              <a:off x="2190775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Shape 270"/>
            <p:cNvSpPr/>
            <p:nvPr/>
          </p:nvSpPr>
          <p:spPr>
            <a:xfrm>
              <a:off x="2190775" y="17432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Shape 271"/>
            <p:cNvSpPr/>
            <p:nvPr/>
          </p:nvSpPr>
          <p:spPr>
            <a:xfrm>
              <a:off x="2190775" y="18937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Shape 272"/>
            <p:cNvSpPr/>
            <p:nvPr/>
          </p:nvSpPr>
          <p:spPr>
            <a:xfrm>
              <a:off x="2190775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Shape 273"/>
            <p:cNvSpPr/>
            <p:nvPr/>
          </p:nvSpPr>
          <p:spPr>
            <a:xfrm>
              <a:off x="2190775" y="21947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Shape 274"/>
            <p:cNvSpPr/>
            <p:nvPr/>
          </p:nvSpPr>
          <p:spPr>
            <a:xfrm>
              <a:off x="2190775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Shape 275"/>
            <p:cNvSpPr/>
            <p:nvPr/>
          </p:nvSpPr>
          <p:spPr>
            <a:xfrm>
              <a:off x="2190775" y="24957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Shape 276"/>
            <p:cNvSpPr/>
            <p:nvPr/>
          </p:nvSpPr>
          <p:spPr>
            <a:xfrm>
              <a:off x="2190775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Shape 277"/>
            <p:cNvSpPr/>
            <p:nvPr/>
          </p:nvSpPr>
          <p:spPr>
            <a:xfrm>
              <a:off x="2190775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Shape 278"/>
            <p:cNvSpPr/>
            <p:nvPr/>
          </p:nvSpPr>
          <p:spPr>
            <a:xfrm>
              <a:off x="2190775" y="32483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Shape 279"/>
            <p:cNvSpPr/>
            <p:nvPr/>
          </p:nvSpPr>
          <p:spPr>
            <a:xfrm>
              <a:off x="2190775" y="33988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Shape 280"/>
            <p:cNvSpPr/>
            <p:nvPr/>
          </p:nvSpPr>
          <p:spPr>
            <a:xfrm>
              <a:off x="2190775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Shape 281"/>
            <p:cNvSpPr/>
            <p:nvPr/>
          </p:nvSpPr>
          <p:spPr>
            <a:xfrm>
              <a:off x="2190775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Shape 282"/>
            <p:cNvSpPr/>
            <p:nvPr/>
          </p:nvSpPr>
          <p:spPr>
            <a:xfrm>
              <a:off x="2190775" y="40008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Shape 283"/>
            <p:cNvSpPr/>
            <p:nvPr/>
          </p:nvSpPr>
          <p:spPr>
            <a:xfrm>
              <a:off x="2190775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Shape 284"/>
            <p:cNvSpPr/>
            <p:nvPr/>
          </p:nvSpPr>
          <p:spPr>
            <a:xfrm>
              <a:off x="2190775" y="44524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Shape 285"/>
            <p:cNvSpPr/>
            <p:nvPr/>
          </p:nvSpPr>
          <p:spPr>
            <a:xfrm>
              <a:off x="2190775" y="46029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Shape 286"/>
            <p:cNvSpPr/>
            <p:nvPr/>
          </p:nvSpPr>
          <p:spPr>
            <a:xfrm>
              <a:off x="2190775" y="47534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Shape 287"/>
            <p:cNvSpPr/>
            <p:nvPr/>
          </p:nvSpPr>
          <p:spPr>
            <a:xfrm>
              <a:off x="2190775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Shape 288"/>
            <p:cNvSpPr/>
            <p:nvPr/>
          </p:nvSpPr>
          <p:spPr>
            <a:xfrm>
              <a:off x="2190775" y="53554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Shape 289"/>
            <p:cNvSpPr/>
            <p:nvPr/>
          </p:nvSpPr>
          <p:spPr>
            <a:xfrm>
              <a:off x="2341300" y="5391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Shape 290"/>
            <p:cNvSpPr/>
            <p:nvPr/>
          </p:nvSpPr>
          <p:spPr>
            <a:xfrm>
              <a:off x="2341300" y="6896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Shape 291"/>
            <p:cNvSpPr/>
            <p:nvPr/>
          </p:nvSpPr>
          <p:spPr>
            <a:xfrm>
              <a:off x="2341300" y="9906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Shape 292"/>
            <p:cNvSpPr/>
            <p:nvPr/>
          </p:nvSpPr>
          <p:spPr>
            <a:xfrm>
              <a:off x="2341300" y="12917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Shape 293"/>
            <p:cNvSpPr/>
            <p:nvPr/>
          </p:nvSpPr>
          <p:spPr>
            <a:xfrm>
              <a:off x="2341300" y="14422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Shape 294"/>
            <p:cNvSpPr/>
            <p:nvPr/>
          </p:nvSpPr>
          <p:spPr>
            <a:xfrm>
              <a:off x="2341300" y="15927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Shape 295"/>
            <p:cNvSpPr/>
            <p:nvPr/>
          </p:nvSpPr>
          <p:spPr>
            <a:xfrm>
              <a:off x="2341300" y="17432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Shape 296"/>
            <p:cNvSpPr/>
            <p:nvPr/>
          </p:nvSpPr>
          <p:spPr>
            <a:xfrm>
              <a:off x="2341300" y="21947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Shape 297"/>
            <p:cNvSpPr/>
            <p:nvPr/>
          </p:nvSpPr>
          <p:spPr>
            <a:xfrm>
              <a:off x="2341300" y="23452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Shape 298"/>
            <p:cNvSpPr/>
            <p:nvPr/>
          </p:nvSpPr>
          <p:spPr>
            <a:xfrm>
              <a:off x="2341300" y="24957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Shape 299"/>
            <p:cNvSpPr/>
            <p:nvPr/>
          </p:nvSpPr>
          <p:spPr>
            <a:xfrm>
              <a:off x="2341300" y="26462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Shape 300"/>
            <p:cNvSpPr/>
            <p:nvPr/>
          </p:nvSpPr>
          <p:spPr>
            <a:xfrm>
              <a:off x="2341300" y="27968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Shape 301"/>
            <p:cNvSpPr/>
            <p:nvPr/>
          </p:nvSpPr>
          <p:spPr>
            <a:xfrm>
              <a:off x="2341300" y="29473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Shape 302"/>
            <p:cNvSpPr/>
            <p:nvPr/>
          </p:nvSpPr>
          <p:spPr>
            <a:xfrm>
              <a:off x="2341300" y="30978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Shape 303"/>
            <p:cNvSpPr/>
            <p:nvPr/>
          </p:nvSpPr>
          <p:spPr>
            <a:xfrm>
              <a:off x="2341300" y="32483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Shape 304"/>
            <p:cNvSpPr/>
            <p:nvPr/>
          </p:nvSpPr>
          <p:spPr>
            <a:xfrm>
              <a:off x="2341300" y="33988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Shape 305"/>
            <p:cNvSpPr/>
            <p:nvPr/>
          </p:nvSpPr>
          <p:spPr>
            <a:xfrm>
              <a:off x="2341300" y="35493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Shape 306"/>
            <p:cNvSpPr/>
            <p:nvPr/>
          </p:nvSpPr>
          <p:spPr>
            <a:xfrm>
              <a:off x="2341300" y="38503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Shape 307"/>
            <p:cNvSpPr/>
            <p:nvPr/>
          </p:nvSpPr>
          <p:spPr>
            <a:xfrm>
              <a:off x="2341300" y="41514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Shape 308"/>
            <p:cNvSpPr/>
            <p:nvPr/>
          </p:nvSpPr>
          <p:spPr>
            <a:xfrm>
              <a:off x="2341300" y="43019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Shape 309"/>
            <p:cNvSpPr/>
            <p:nvPr/>
          </p:nvSpPr>
          <p:spPr>
            <a:xfrm>
              <a:off x="2341300" y="44524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Shape 310"/>
            <p:cNvSpPr/>
            <p:nvPr/>
          </p:nvSpPr>
          <p:spPr>
            <a:xfrm>
              <a:off x="2341300" y="46029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Shape 311"/>
            <p:cNvSpPr/>
            <p:nvPr/>
          </p:nvSpPr>
          <p:spPr>
            <a:xfrm>
              <a:off x="2341300" y="49039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Shape 312"/>
            <p:cNvSpPr/>
            <p:nvPr/>
          </p:nvSpPr>
          <p:spPr>
            <a:xfrm>
              <a:off x="2341300" y="50544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Shape 313"/>
            <p:cNvSpPr/>
            <p:nvPr/>
          </p:nvSpPr>
          <p:spPr>
            <a:xfrm>
              <a:off x="2341300" y="52049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Shape 314"/>
            <p:cNvSpPr/>
            <p:nvPr/>
          </p:nvSpPr>
          <p:spPr>
            <a:xfrm>
              <a:off x="2341300" y="53554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Shape 315"/>
            <p:cNvSpPr/>
            <p:nvPr/>
          </p:nvSpPr>
          <p:spPr>
            <a:xfrm>
              <a:off x="2491800" y="3886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Shape 316"/>
            <p:cNvSpPr/>
            <p:nvPr/>
          </p:nvSpPr>
          <p:spPr>
            <a:xfrm>
              <a:off x="2491800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Shape 317"/>
            <p:cNvSpPr/>
            <p:nvPr/>
          </p:nvSpPr>
          <p:spPr>
            <a:xfrm>
              <a:off x="2491800" y="8401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Shape 318"/>
            <p:cNvSpPr/>
            <p:nvPr/>
          </p:nvSpPr>
          <p:spPr>
            <a:xfrm>
              <a:off x="2491800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Shape 319"/>
            <p:cNvSpPr/>
            <p:nvPr/>
          </p:nvSpPr>
          <p:spPr>
            <a:xfrm>
              <a:off x="2491800" y="11411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Shape 320"/>
            <p:cNvSpPr/>
            <p:nvPr/>
          </p:nvSpPr>
          <p:spPr>
            <a:xfrm>
              <a:off x="2491800" y="14422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Shape 321"/>
            <p:cNvSpPr/>
            <p:nvPr/>
          </p:nvSpPr>
          <p:spPr>
            <a:xfrm>
              <a:off x="2491800" y="17432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Shape 322"/>
            <p:cNvSpPr/>
            <p:nvPr/>
          </p:nvSpPr>
          <p:spPr>
            <a:xfrm>
              <a:off x="2491800" y="18937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Shape 323"/>
            <p:cNvSpPr/>
            <p:nvPr/>
          </p:nvSpPr>
          <p:spPr>
            <a:xfrm>
              <a:off x="2491800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Shape 324"/>
            <p:cNvSpPr/>
            <p:nvPr/>
          </p:nvSpPr>
          <p:spPr>
            <a:xfrm>
              <a:off x="2491800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Shape 325"/>
            <p:cNvSpPr/>
            <p:nvPr/>
          </p:nvSpPr>
          <p:spPr>
            <a:xfrm>
              <a:off x="2491800" y="24957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Shape 326"/>
            <p:cNvSpPr/>
            <p:nvPr/>
          </p:nvSpPr>
          <p:spPr>
            <a:xfrm>
              <a:off x="2491800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Shape 327"/>
            <p:cNvSpPr/>
            <p:nvPr/>
          </p:nvSpPr>
          <p:spPr>
            <a:xfrm>
              <a:off x="2491800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Shape 328"/>
            <p:cNvSpPr/>
            <p:nvPr/>
          </p:nvSpPr>
          <p:spPr>
            <a:xfrm>
              <a:off x="2491800" y="29473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Shape 329"/>
            <p:cNvSpPr/>
            <p:nvPr/>
          </p:nvSpPr>
          <p:spPr>
            <a:xfrm>
              <a:off x="2491800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Shape 330"/>
            <p:cNvSpPr/>
            <p:nvPr/>
          </p:nvSpPr>
          <p:spPr>
            <a:xfrm>
              <a:off x="2491800" y="32483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Shape 331"/>
            <p:cNvSpPr/>
            <p:nvPr/>
          </p:nvSpPr>
          <p:spPr>
            <a:xfrm>
              <a:off x="2491800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Shape 332"/>
            <p:cNvSpPr/>
            <p:nvPr/>
          </p:nvSpPr>
          <p:spPr>
            <a:xfrm>
              <a:off x="2491800" y="38503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Shape 333"/>
            <p:cNvSpPr/>
            <p:nvPr/>
          </p:nvSpPr>
          <p:spPr>
            <a:xfrm>
              <a:off x="2491800" y="40008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Shape 334"/>
            <p:cNvSpPr/>
            <p:nvPr/>
          </p:nvSpPr>
          <p:spPr>
            <a:xfrm>
              <a:off x="2491800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Shape 335"/>
            <p:cNvSpPr/>
            <p:nvPr/>
          </p:nvSpPr>
          <p:spPr>
            <a:xfrm>
              <a:off x="2491800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Shape 336"/>
            <p:cNvSpPr/>
            <p:nvPr/>
          </p:nvSpPr>
          <p:spPr>
            <a:xfrm>
              <a:off x="2491800" y="46029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Shape 337"/>
            <p:cNvSpPr/>
            <p:nvPr/>
          </p:nvSpPr>
          <p:spPr>
            <a:xfrm>
              <a:off x="2491800" y="47534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Shape 338"/>
            <p:cNvSpPr/>
            <p:nvPr/>
          </p:nvSpPr>
          <p:spPr>
            <a:xfrm>
              <a:off x="2491800" y="50544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Shape 339"/>
            <p:cNvSpPr/>
            <p:nvPr/>
          </p:nvSpPr>
          <p:spPr>
            <a:xfrm>
              <a:off x="2491800" y="53554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Shape 340"/>
            <p:cNvSpPr/>
            <p:nvPr/>
          </p:nvSpPr>
          <p:spPr>
            <a:xfrm>
              <a:off x="2642325" y="5391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Shape 341"/>
            <p:cNvSpPr/>
            <p:nvPr/>
          </p:nvSpPr>
          <p:spPr>
            <a:xfrm>
              <a:off x="2642325" y="9906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Shape 342"/>
            <p:cNvSpPr/>
            <p:nvPr/>
          </p:nvSpPr>
          <p:spPr>
            <a:xfrm>
              <a:off x="2642325" y="11411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Shape 343"/>
            <p:cNvSpPr/>
            <p:nvPr/>
          </p:nvSpPr>
          <p:spPr>
            <a:xfrm>
              <a:off x="2642325" y="12917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Shape 344"/>
            <p:cNvSpPr/>
            <p:nvPr/>
          </p:nvSpPr>
          <p:spPr>
            <a:xfrm>
              <a:off x="2642325" y="15927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Shape 345"/>
            <p:cNvSpPr/>
            <p:nvPr/>
          </p:nvSpPr>
          <p:spPr>
            <a:xfrm>
              <a:off x="2642325" y="18937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Shape 346"/>
            <p:cNvSpPr/>
            <p:nvPr/>
          </p:nvSpPr>
          <p:spPr>
            <a:xfrm>
              <a:off x="2642325" y="20442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Shape 347"/>
            <p:cNvSpPr/>
            <p:nvPr/>
          </p:nvSpPr>
          <p:spPr>
            <a:xfrm>
              <a:off x="2642325" y="21947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Shape 348"/>
            <p:cNvSpPr/>
            <p:nvPr/>
          </p:nvSpPr>
          <p:spPr>
            <a:xfrm>
              <a:off x="2642325" y="24957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Shape 349"/>
            <p:cNvSpPr/>
            <p:nvPr/>
          </p:nvSpPr>
          <p:spPr>
            <a:xfrm>
              <a:off x="2642325" y="27968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Shape 350"/>
            <p:cNvSpPr/>
            <p:nvPr/>
          </p:nvSpPr>
          <p:spPr>
            <a:xfrm>
              <a:off x="2642325" y="30978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Shape 351"/>
            <p:cNvSpPr/>
            <p:nvPr/>
          </p:nvSpPr>
          <p:spPr>
            <a:xfrm>
              <a:off x="2642325" y="33988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Shape 352"/>
            <p:cNvSpPr/>
            <p:nvPr/>
          </p:nvSpPr>
          <p:spPr>
            <a:xfrm>
              <a:off x="2642325" y="35493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Shape 353"/>
            <p:cNvSpPr/>
            <p:nvPr/>
          </p:nvSpPr>
          <p:spPr>
            <a:xfrm>
              <a:off x="2642325" y="40008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Shape 354"/>
            <p:cNvSpPr/>
            <p:nvPr/>
          </p:nvSpPr>
          <p:spPr>
            <a:xfrm>
              <a:off x="2642325" y="41514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Shape 355"/>
            <p:cNvSpPr/>
            <p:nvPr/>
          </p:nvSpPr>
          <p:spPr>
            <a:xfrm>
              <a:off x="2642325" y="43019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Shape 356"/>
            <p:cNvSpPr/>
            <p:nvPr/>
          </p:nvSpPr>
          <p:spPr>
            <a:xfrm>
              <a:off x="2642325" y="44524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Shape 357"/>
            <p:cNvSpPr/>
            <p:nvPr/>
          </p:nvSpPr>
          <p:spPr>
            <a:xfrm>
              <a:off x="2642325" y="46029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Shape 358"/>
            <p:cNvSpPr/>
            <p:nvPr/>
          </p:nvSpPr>
          <p:spPr>
            <a:xfrm>
              <a:off x="2642325" y="49039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Shape 359"/>
            <p:cNvSpPr/>
            <p:nvPr/>
          </p:nvSpPr>
          <p:spPr>
            <a:xfrm>
              <a:off x="2642325" y="50544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Shape 360"/>
            <p:cNvSpPr/>
            <p:nvPr/>
          </p:nvSpPr>
          <p:spPr>
            <a:xfrm>
              <a:off x="2792825" y="2381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Shape 361"/>
            <p:cNvSpPr/>
            <p:nvPr/>
          </p:nvSpPr>
          <p:spPr>
            <a:xfrm>
              <a:off x="2792825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Shape 362"/>
            <p:cNvSpPr/>
            <p:nvPr/>
          </p:nvSpPr>
          <p:spPr>
            <a:xfrm>
              <a:off x="2792825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Shape 363"/>
            <p:cNvSpPr/>
            <p:nvPr/>
          </p:nvSpPr>
          <p:spPr>
            <a:xfrm>
              <a:off x="2792825" y="14422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Shape 364"/>
            <p:cNvSpPr/>
            <p:nvPr/>
          </p:nvSpPr>
          <p:spPr>
            <a:xfrm>
              <a:off x="2792825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Shape 365"/>
            <p:cNvSpPr/>
            <p:nvPr/>
          </p:nvSpPr>
          <p:spPr>
            <a:xfrm>
              <a:off x="2792825" y="21947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Shape 366"/>
            <p:cNvSpPr/>
            <p:nvPr/>
          </p:nvSpPr>
          <p:spPr>
            <a:xfrm>
              <a:off x="2792825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Shape 367"/>
            <p:cNvSpPr/>
            <p:nvPr/>
          </p:nvSpPr>
          <p:spPr>
            <a:xfrm>
              <a:off x="2792825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Shape 368"/>
            <p:cNvSpPr/>
            <p:nvPr/>
          </p:nvSpPr>
          <p:spPr>
            <a:xfrm>
              <a:off x="2792825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Shape 369"/>
            <p:cNvSpPr/>
            <p:nvPr/>
          </p:nvSpPr>
          <p:spPr>
            <a:xfrm>
              <a:off x="2792825" y="29473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Shape 370"/>
            <p:cNvSpPr/>
            <p:nvPr/>
          </p:nvSpPr>
          <p:spPr>
            <a:xfrm>
              <a:off x="2792825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Shape 371"/>
            <p:cNvSpPr/>
            <p:nvPr/>
          </p:nvSpPr>
          <p:spPr>
            <a:xfrm>
              <a:off x="2792825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Shape 372"/>
            <p:cNvSpPr/>
            <p:nvPr/>
          </p:nvSpPr>
          <p:spPr>
            <a:xfrm>
              <a:off x="2792825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Shape 373"/>
            <p:cNvSpPr/>
            <p:nvPr/>
          </p:nvSpPr>
          <p:spPr>
            <a:xfrm>
              <a:off x="2792825" y="38503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Shape 374"/>
            <p:cNvSpPr/>
            <p:nvPr/>
          </p:nvSpPr>
          <p:spPr>
            <a:xfrm>
              <a:off x="2792825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Shape 375"/>
            <p:cNvSpPr/>
            <p:nvPr/>
          </p:nvSpPr>
          <p:spPr>
            <a:xfrm>
              <a:off x="2792825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Shape 376"/>
            <p:cNvSpPr/>
            <p:nvPr/>
          </p:nvSpPr>
          <p:spPr>
            <a:xfrm>
              <a:off x="2792825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Shape 377"/>
            <p:cNvSpPr/>
            <p:nvPr/>
          </p:nvSpPr>
          <p:spPr>
            <a:xfrm>
              <a:off x="2792825" y="53554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Shape 378"/>
            <p:cNvSpPr/>
            <p:nvPr/>
          </p:nvSpPr>
          <p:spPr>
            <a:xfrm>
              <a:off x="2943325" y="3886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Shape 379"/>
            <p:cNvSpPr/>
            <p:nvPr/>
          </p:nvSpPr>
          <p:spPr>
            <a:xfrm>
              <a:off x="2943325" y="5391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Shape 380"/>
            <p:cNvSpPr/>
            <p:nvPr/>
          </p:nvSpPr>
          <p:spPr>
            <a:xfrm>
              <a:off x="2943325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Shape 381"/>
            <p:cNvSpPr/>
            <p:nvPr/>
          </p:nvSpPr>
          <p:spPr>
            <a:xfrm>
              <a:off x="2943325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Shape 382"/>
            <p:cNvSpPr/>
            <p:nvPr/>
          </p:nvSpPr>
          <p:spPr>
            <a:xfrm>
              <a:off x="2943325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Shape 383"/>
            <p:cNvSpPr/>
            <p:nvPr/>
          </p:nvSpPr>
          <p:spPr>
            <a:xfrm>
              <a:off x="2943325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Shape 384"/>
            <p:cNvSpPr/>
            <p:nvPr/>
          </p:nvSpPr>
          <p:spPr>
            <a:xfrm>
              <a:off x="2943325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Shape 385"/>
            <p:cNvSpPr/>
            <p:nvPr/>
          </p:nvSpPr>
          <p:spPr>
            <a:xfrm>
              <a:off x="2943325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Shape 386"/>
            <p:cNvSpPr/>
            <p:nvPr/>
          </p:nvSpPr>
          <p:spPr>
            <a:xfrm>
              <a:off x="2943325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Shape 387"/>
            <p:cNvSpPr/>
            <p:nvPr/>
          </p:nvSpPr>
          <p:spPr>
            <a:xfrm>
              <a:off x="2943325" y="32483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Shape 388"/>
            <p:cNvSpPr/>
            <p:nvPr/>
          </p:nvSpPr>
          <p:spPr>
            <a:xfrm>
              <a:off x="2943325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Shape 389"/>
            <p:cNvSpPr/>
            <p:nvPr/>
          </p:nvSpPr>
          <p:spPr>
            <a:xfrm>
              <a:off x="2943325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Shape 390"/>
            <p:cNvSpPr/>
            <p:nvPr/>
          </p:nvSpPr>
          <p:spPr>
            <a:xfrm>
              <a:off x="2943325" y="38503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Shape 391"/>
            <p:cNvSpPr/>
            <p:nvPr/>
          </p:nvSpPr>
          <p:spPr>
            <a:xfrm>
              <a:off x="2943325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Shape 392"/>
            <p:cNvSpPr/>
            <p:nvPr/>
          </p:nvSpPr>
          <p:spPr>
            <a:xfrm>
              <a:off x="2943325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Shape 393"/>
            <p:cNvSpPr/>
            <p:nvPr/>
          </p:nvSpPr>
          <p:spPr>
            <a:xfrm>
              <a:off x="2943325" y="47534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Shape 394"/>
            <p:cNvSpPr/>
            <p:nvPr/>
          </p:nvSpPr>
          <p:spPr>
            <a:xfrm>
              <a:off x="2943325" y="50544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Shape 395"/>
            <p:cNvSpPr/>
            <p:nvPr/>
          </p:nvSpPr>
          <p:spPr>
            <a:xfrm>
              <a:off x="2943325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Shape 396"/>
            <p:cNvSpPr/>
            <p:nvPr/>
          </p:nvSpPr>
          <p:spPr>
            <a:xfrm>
              <a:off x="3093850" y="2381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Shape 397"/>
            <p:cNvSpPr/>
            <p:nvPr/>
          </p:nvSpPr>
          <p:spPr>
            <a:xfrm>
              <a:off x="3093850" y="6896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Shape 398"/>
            <p:cNvSpPr/>
            <p:nvPr/>
          </p:nvSpPr>
          <p:spPr>
            <a:xfrm>
              <a:off x="3093850" y="11411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Shape 399"/>
            <p:cNvSpPr/>
            <p:nvPr/>
          </p:nvSpPr>
          <p:spPr>
            <a:xfrm>
              <a:off x="3093850" y="17432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Shape 400"/>
            <p:cNvSpPr/>
            <p:nvPr/>
          </p:nvSpPr>
          <p:spPr>
            <a:xfrm>
              <a:off x="3093850" y="23452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Shape 401"/>
            <p:cNvSpPr/>
            <p:nvPr/>
          </p:nvSpPr>
          <p:spPr>
            <a:xfrm>
              <a:off x="3093850" y="30978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Shape 402"/>
            <p:cNvSpPr/>
            <p:nvPr/>
          </p:nvSpPr>
          <p:spPr>
            <a:xfrm>
              <a:off x="3093850" y="43019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Shape 403"/>
            <p:cNvSpPr/>
            <p:nvPr/>
          </p:nvSpPr>
          <p:spPr>
            <a:xfrm>
              <a:off x="3093850" y="44524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Shape 404"/>
            <p:cNvSpPr/>
            <p:nvPr/>
          </p:nvSpPr>
          <p:spPr>
            <a:xfrm>
              <a:off x="3093850" y="53554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Shape 405"/>
            <p:cNvSpPr/>
            <p:nvPr/>
          </p:nvSpPr>
          <p:spPr>
            <a:xfrm>
              <a:off x="3244350" y="3886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Shape 406"/>
            <p:cNvSpPr/>
            <p:nvPr/>
          </p:nvSpPr>
          <p:spPr>
            <a:xfrm>
              <a:off x="3244350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Shape 407"/>
            <p:cNvSpPr/>
            <p:nvPr/>
          </p:nvSpPr>
          <p:spPr>
            <a:xfrm>
              <a:off x="3244350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Shape 408"/>
            <p:cNvSpPr/>
            <p:nvPr/>
          </p:nvSpPr>
          <p:spPr>
            <a:xfrm>
              <a:off x="3244350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Shape 409"/>
            <p:cNvSpPr/>
            <p:nvPr/>
          </p:nvSpPr>
          <p:spPr>
            <a:xfrm>
              <a:off x="3244350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Shape 410"/>
            <p:cNvSpPr/>
            <p:nvPr/>
          </p:nvSpPr>
          <p:spPr>
            <a:xfrm>
              <a:off x="3244350" y="44524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Shape 411"/>
            <p:cNvSpPr/>
            <p:nvPr/>
          </p:nvSpPr>
          <p:spPr>
            <a:xfrm>
              <a:off x="3244350" y="46029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Shape 412"/>
            <p:cNvSpPr/>
            <p:nvPr/>
          </p:nvSpPr>
          <p:spPr>
            <a:xfrm>
              <a:off x="3244350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Shape 413"/>
            <p:cNvSpPr/>
            <p:nvPr/>
          </p:nvSpPr>
          <p:spPr>
            <a:xfrm>
              <a:off x="3394875" y="2381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Shape 414"/>
            <p:cNvSpPr/>
            <p:nvPr/>
          </p:nvSpPr>
          <p:spPr>
            <a:xfrm>
              <a:off x="3394875" y="12917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Shape 415"/>
            <p:cNvSpPr/>
            <p:nvPr/>
          </p:nvSpPr>
          <p:spPr>
            <a:xfrm>
              <a:off x="3394875" y="32483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Shape 416"/>
            <p:cNvSpPr/>
            <p:nvPr/>
          </p:nvSpPr>
          <p:spPr>
            <a:xfrm>
              <a:off x="3394875" y="38503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Shape 417"/>
            <p:cNvSpPr/>
            <p:nvPr/>
          </p:nvSpPr>
          <p:spPr>
            <a:xfrm>
              <a:off x="3394875" y="44524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Shape 418"/>
            <p:cNvSpPr/>
            <p:nvPr/>
          </p:nvSpPr>
          <p:spPr>
            <a:xfrm>
              <a:off x="3394875" y="52049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Shape 419"/>
            <p:cNvSpPr/>
            <p:nvPr/>
          </p:nvSpPr>
          <p:spPr>
            <a:xfrm>
              <a:off x="3545375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Shape 420"/>
            <p:cNvSpPr/>
            <p:nvPr/>
          </p:nvSpPr>
          <p:spPr>
            <a:xfrm>
              <a:off x="3545375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Shape 421"/>
            <p:cNvSpPr/>
            <p:nvPr/>
          </p:nvSpPr>
          <p:spPr>
            <a:xfrm>
              <a:off x="3545375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2" name="Shape 422"/>
          <p:cNvGrpSpPr/>
          <p:nvPr/>
        </p:nvGrpSpPr>
        <p:grpSpPr>
          <a:xfrm rot="10800000">
            <a:off x="6367197" y="28601"/>
            <a:ext cx="2309917" cy="5086399"/>
            <a:chOff x="1287725" y="238125"/>
            <a:chExt cx="2379150" cy="5238850"/>
          </a:xfrm>
        </p:grpSpPr>
        <p:sp>
          <p:nvSpPr>
            <p:cNvPr id="423" name="Shape 423"/>
            <p:cNvSpPr/>
            <p:nvPr/>
          </p:nvSpPr>
          <p:spPr>
            <a:xfrm>
              <a:off x="1287725" y="3886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Shape 424"/>
            <p:cNvSpPr/>
            <p:nvPr/>
          </p:nvSpPr>
          <p:spPr>
            <a:xfrm>
              <a:off x="1287725" y="6896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Shape 425"/>
            <p:cNvSpPr/>
            <p:nvPr/>
          </p:nvSpPr>
          <p:spPr>
            <a:xfrm>
              <a:off x="1287725" y="8401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Shape 426"/>
            <p:cNvSpPr/>
            <p:nvPr/>
          </p:nvSpPr>
          <p:spPr>
            <a:xfrm>
              <a:off x="1287725" y="12917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Shape 427"/>
            <p:cNvSpPr/>
            <p:nvPr/>
          </p:nvSpPr>
          <p:spPr>
            <a:xfrm>
              <a:off x="1287725" y="17432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Shape 428"/>
            <p:cNvSpPr/>
            <p:nvPr/>
          </p:nvSpPr>
          <p:spPr>
            <a:xfrm>
              <a:off x="1287725" y="18937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Shape 429"/>
            <p:cNvSpPr/>
            <p:nvPr/>
          </p:nvSpPr>
          <p:spPr>
            <a:xfrm>
              <a:off x="1287725" y="20442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Shape 430"/>
            <p:cNvSpPr/>
            <p:nvPr/>
          </p:nvSpPr>
          <p:spPr>
            <a:xfrm>
              <a:off x="1287725" y="24957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Shape 431"/>
            <p:cNvSpPr/>
            <p:nvPr/>
          </p:nvSpPr>
          <p:spPr>
            <a:xfrm>
              <a:off x="1287725" y="29473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Shape 432"/>
            <p:cNvSpPr/>
            <p:nvPr/>
          </p:nvSpPr>
          <p:spPr>
            <a:xfrm>
              <a:off x="1287725" y="36998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Shape 433"/>
            <p:cNvSpPr/>
            <p:nvPr/>
          </p:nvSpPr>
          <p:spPr>
            <a:xfrm>
              <a:off x="1287725" y="38503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Shape 434"/>
            <p:cNvSpPr/>
            <p:nvPr/>
          </p:nvSpPr>
          <p:spPr>
            <a:xfrm>
              <a:off x="1287725" y="44524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Shape 435"/>
            <p:cNvSpPr/>
            <p:nvPr/>
          </p:nvSpPr>
          <p:spPr>
            <a:xfrm>
              <a:off x="1287725" y="47534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Shape 436"/>
            <p:cNvSpPr/>
            <p:nvPr/>
          </p:nvSpPr>
          <p:spPr>
            <a:xfrm>
              <a:off x="1287725" y="50544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Shape 437"/>
            <p:cNvSpPr/>
            <p:nvPr/>
          </p:nvSpPr>
          <p:spPr>
            <a:xfrm>
              <a:off x="1287725" y="52049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Shape 438"/>
            <p:cNvSpPr/>
            <p:nvPr/>
          </p:nvSpPr>
          <p:spPr>
            <a:xfrm>
              <a:off x="1438225" y="3886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Shape 439"/>
            <p:cNvSpPr/>
            <p:nvPr/>
          </p:nvSpPr>
          <p:spPr>
            <a:xfrm>
              <a:off x="1438225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Shape 440"/>
            <p:cNvSpPr/>
            <p:nvPr/>
          </p:nvSpPr>
          <p:spPr>
            <a:xfrm>
              <a:off x="1438225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Shape 441"/>
            <p:cNvSpPr/>
            <p:nvPr/>
          </p:nvSpPr>
          <p:spPr>
            <a:xfrm>
              <a:off x="1438225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Shape 442"/>
            <p:cNvSpPr/>
            <p:nvPr/>
          </p:nvSpPr>
          <p:spPr>
            <a:xfrm>
              <a:off x="1588750" y="3886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Shape 443"/>
            <p:cNvSpPr/>
            <p:nvPr/>
          </p:nvSpPr>
          <p:spPr>
            <a:xfrm>
              <a:off x="1588750" y="5391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Shape 444"/>
            <p:cNvSpPr/>
            <p:nvPr/>
          </p:nvSpPr>
          <p:spPr>
            <a:xfrm>
              <a:off x="1588750" y="6896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Shape 445"/>
            <p:cNvSpPr/>
            <p:nvPr/>
          </p:nvSpPr>
          <p:spPr>
            <a:xfrm>
              <a:off x="1588750" y="11411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Shape 446"/>
            <p:cNvSpPr/>
            <p:nvPr/>
          </p:nvSpPr>
          <p:spPr>
            <a:xfrm>
              <a:off x="1588750" y="18937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Shape 447"/>
            <p:cNvSpPr/>
            <p:nvPr/>
          </p:nvSpPr>
          <p:spPr>
            <a:xfrm>
              <a:off x="1588750" y="20442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Shape 448"/>
            <p:cNvSpPr/>
            <p:nvPr/>
          </p:nvSpPr>
          <p:spPr>
            <a:xfrm>
              <a:off x="1588750" y="23452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Shape 449"/>
            <p:cNvSpPr/>
            <p:nvPr/>
          </p:nvSpPr>
          <p:spPr>
            <a:xfrm>
              <a:off x="1588750" y="30978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Shape 450"/>
            <p:cNvSpPr/>
            <p:nvPr/>
          </p:nvSpPr>
          <p:spPr>
            <a:xfrm>
              <a:off x="1588750" y="35493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Shape 451"/>
            <p:cNvSpPr/>
            <p:nvPr/>
          </p:nvSpPr>
          <p:spPr>
            <a:xfrm>
              <a:off x="1588750" y="53554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Shape 452"/>
            <p:cNvSpPr/>
            <p:nvPr/>
          </p:nvSpPr>
          <p:spPr>
            <a:xfrm>
              <a:off x="1739250" y="3886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Shape 453"/>
            <p:cNvSpPr/>
            <p:nvPr/>
          </p:nvSpPr>
          <p:spPr>
            <a:xfrm>
              <a:off x="1739250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Shape 454"/>
            <p:cNvSpPr/>
            <p:nvPr/>
          </p:nvSpPr>
          <p:spPr>
            <a:xfrm>
              <a:off x="1739250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Shape 455"/>
            <p:cNvSpPr/>
            <p:nvPr/>
          </p:nvSpPr>
          <p:spPr>
            <a:xfrm>
              <a:off x="1739250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Shape 456"/>
            <p:cNvSpPr/>
            <p:nvPr/>
          </p:nvSpPr>
          <p:spPr>
            <a:xfrm>
              <a:off x="1739250" y="17432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Shape 457"/>
            <p:cNvSpPr/>
            <p:nvPr/>
          </p:nvSpPr>
          <p:spPr>
            <a:xfrm>
              <a:off x="1739250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Shape 458"/>
            <p:cNvSpPr/>
            <p:nvPr/>
          </p:nvSpPr>
          <p:spPr>
            <a:xfrm>
              <a:off x="1739250" y="21947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Shape 459"/>
            <p:cNvSpPr/>
            <p:nvPr/>
          </p:nvSpPr>
          <p:spPr>
            <a:xfrm>
              <a:off x="1739250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Shape 460"/>
            <p:cNvSpPr/>
            <p:nvPr/>
          </p:nvSpPr>
          <p:spPr>
            <a:xfrm>
              <a:off x="1739250" y="29473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Shape 461"/>
            <p:cNvSpPr/>
            <p:nvPr/>
          </p:nvSpPr>
          <p:spPr>
            <a:xfrm>
              <a:off x="1739250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Shape 462"/>
            <p:cNvSpPr/>
            <p:nvPr/>
          </p:nvSpPr>
          <p:spPr>
            <a:xfrm>
              <a:off x="1739250" y="32483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Shape 463"/>
            <p:cNvSpPr/>
            <p:nvPr/>
          </p:nvSpPr>
          <p:spPr>
            <a:xfrm>
              <a:off x="1739250" y="38503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Shape 464"/>
            <p:cNvSpPr/>
            <p:nvPr/>
          </p:nvSpPr>
          <p:spPr>
            <a:xfrm>
              <a:off x="1739250" y="40008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Shape 465"/>
            <p:cNvSpPr/>
            <p:nvPr/>
          </p:nvSpPr>
          <p:spPr>
            <a:xfrm>
              <a:off x="1739250" y="44524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Shape 466"/>
            <p:cNvSpPr/>
            <p:nvPr/>
          </p:nvSpPr>
          <p:spPr>
            <a:xfrm>
              <a:off x="1739250" y="46029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Shape 467"/>
            <p:cNvSpPr/>
            <p:nvPr/>
          </p:nvSpPr>
          <p:spPr>
            <a:xfrm>
              <a:off x="1739250" y="47534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Shape 468"/>
            <p:cNvSpPr/>
            <p:nvPr/>
          </p:nvSpPr>
          <p:spPr>
            <a:xfrm>
              <a:off x="1739250" y="50544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Shape 469"/>
            <p:cNvSpPr/>
            <p:nvPr/>
          </p:nvSpPr>
          <p:spPr>
            <a:xfrm>
              <a:off x="1889750" y="5391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Shape 470"/>
            <p:cNvSpPr/>
            <p:nvPr/>
          </p:nvSpPr>
          <p:spPr>
            <a:xfrm>
              <a:off x="1889750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Shape 471"/>
            <p:cNvSpPr/>
            <p:nvPr/>
          </p:nvSpPr>
          <p:spPr>
            <a:xfrm>
              <a:off x="1889750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Shape 472"/>
            <p:cNvSpPr/>
            <p:nvPr/>
          </p:nvSpPr>
          <p:spPr>
            <a:xfrm>
              <a:off x="1889750" y="11411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Shape 473"/>
            <p:cNvSpPr/>
            <p:nvPr/>
          </p:nvSpPr>
          <p:spPr>
            <a:xfrm>
              <a:off x="1889750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Shape 474"/>
            <p:cNvSpPr/>
            <p:nvPr/>
          </p:nvSpPr>
          <p:spPr>
            <a:xfrm>
              <a:off x="1889750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Shape 475"/>
            <p:cNvSpPr/>
            <p:nvPr/>
          </p:nvSpPr>
          <p:spPr>
            <a:xfrm>
              <a:off x="1889750" y="32483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Shape 476"/>
            <p:cNvSpPr/>
            <p:nvPr/>
          </p:nvSpPr>
          <p:spPr>
            <a:xfrm>
              <a:off x="1889750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Shape 477"/>
            <p:cNvSpPr/>
            <p:nvPr/>
          </p:nvSpPr>
          <p:spPr>
            <a:xfrm>
              <a:off x="1889750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Shape 478"/>
            <p:cNvSpPr/>
            <p:nvPr/>
          </p:nvSpPr>
          <p:spPr>
            <a:xfrm>
              <a:off x="1889750" y="50544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Shape 479"/>
            <p:cNvSpPr/>
            <p:nvPr/>
          </p:nvSpPr>
          <p:spPr>
            <a:xfrm>
              <a:off x="1889750" y="53554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Shape 480"/>
            <p:cNvSpPr/>
            <p:nvPr/>
          </p:nvSpPr>
          <p:spPr>
            <a:xfrm>
              <a:off x="2040275" y="2381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Shape 481"/>
            <p:cNvSpPr/>
            <p:nvPr/>
          </p:nvSpPr>
          <p:spPr>
            <a:xfrm>
              <a:off x="2040275" y="5391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Shape 482"/>
            <p:cNvSpPr/>
            <p:nvPr/>
          </p:nvSpPr>
          <p:spPr>
            <a:xfrm>
              <a:off x="2040275" y="8401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Shape 483"/>
            <p:cNvSpPr/>
            <p:nvPr/>
          </p:nvSpPr>
          <p:spPr>
            <a:xfrm>
              <a:off x="2040275" y="9906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Shape 484"/>
            <p:cNvSpPr/>
            <p:nvPr/>
          </p:nvSpPr>
          <p:spPr>
            <a:xfrm>
              <a:off x="2040275" y="15927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Shape 485"/>
            <p:cNvSpPr/>
            <p:nvPr/>
          </p:nvSpPr>
          <p:spPr>
            <a:xfrm>
              <a:off x="2040275" y="21947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Shape 486"/>
            <p:cNvSpPr/>
            <p:nvPr/>
          </p:nvSpPr>
          <p:spPr>
            <a:xfrm>
              <a:off x="2040275" y="23452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Shape 487"/>
            <p:cNvSpPr/>
            <p:nvPr/>
          </p:nvSpPr>
          <p:spPr>
            <a:xfrm>
              <a:off x="2040275" y="24957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Shape 488"/>
            <p:cNvSpPr/>
            <p:nvPr/>
          </p:nvSpPr>
          <p:spPr>
            <a:xfrm>
              <a:off x="2040275" y="33988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Shape 489"/>
            <p:cNvSpPr/>
            <p:nvPr/>
          </p:nvSpPr>
          <p:spPr>
            <a:xfrm>
              <a:off x="2040275" y="41514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Shape 490"/>
            <p:cNvSpPr/>
            <p:nvPr/>
          </p:nvSpPr>
          <p:spPr>
            <a:xfrm>
              <a:off x="2040275" y="46029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Shape 491"/>
            <p:cNvSpPr/>
            <p:nvPr/>
          </p:nvSpPr>
          <p:spPr>
            <a:xfrm>
              <a:off x="2040275" y="47534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Shape 492"/>
            <p:cNvSpPr/>
            <p:nvPr/>
          </p:nvSpPr>
          <p:spPr>
            <a:xfrm>
              <a:off x="2040275" y="53554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Shape 493"/>
            <p:cNvSpPr/>
            <p:nvPr/>
          </p:nvSpPr>
          <p:spPr>
            <a:xfrm>
              <a:off x="2190775" y="3886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Shape 494"/>
            <p:cNvSpPr/>
            <p:nvPr/>
          </p:nvSpPr>
          <p:spPr>
            <a:xfrm>
              <a:off x="2190775" y="5391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Shape 495"/>
            <p:cNvSpPr/>
            <p:nvPr/>
          </p:nvSpPr>
          <p:spPr>
            <a:xfrm>
              <a:off x="2190775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Shape 496"/>
            <p:cNvSpPr/>
            <p:nvPr/>
          </p:nvSpPr>
          <p:spPr>
            <a:xfrm>
              <a:off x="2190775" y="14422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Shape 497"/>
            <p:cNvSpPr/>
            <p:nvPr/>
          </p:nvSpPr>
          <p:spPr>
            <a:xfrm>
              <a:off x="2190775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Shape 498"/>
            <p:cNvSpPr/>
            <p:nvPr/>
          </p:nvSpPr>
          <p:spPr>
            <a:xfrm>
              <a:off x="2190775" y="29473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Shape 499"/>
            <p:cNvSpPr/>
            <p:nvPr/>
          </p:nvSpPr>
          <p:spPr>
            <a:xfrm>
              <a:off x="2190775" y="38503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Shape 500"/>
            <p:cNvSpPr/>
            <p:nvPr/>
          </p:nvSpPr>
          <p:spPr>
            <a:xfrm>
              <a:off x="2190775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Shape 501"/>
            <p:cNvSpPr/>
            <p:nvPr/>
          </p:nvSpPr>
          <p:spPr>
            <a:xfrm>
              <a:off x="2190775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Shape 502"/>
            <p:cNvSpPr/>
            <p:nvPr/>
          </p:nvSpPr>
          <p:spPr>
            <a:xfrm>
              <a:off x="2341300" y="2381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Shape 503"/>
            <p:cNvSpPr/>
            <p:nvPr/>
          </p:nvSpPr>
          <p:spPr>
            <a:xfrm>
              <a:off x="2341300" y="3886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Shape 504"/>
            <p:cNvSpPr/>
            <p:nvPr/>
          </p:nvSpPr>
          <p:spPr>
            <a:xfrm>
              <a:off x="2341300" y="8401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Shape 505"/>
            <p:cNvSpPr/>
            <p:nvPr/>
          </p:nvSpPr>
          <p:spPr>
            <a:xfrm>
              <a:off x="2341300" y="11411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Shape 506"/>
            <p:cNvSpPr/>
            <p:nvPr/>
          </p:nvSpPr>
          <p:spPr>
            <a:xfrm>
              <a:off x="2341300" y="18937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Shape 507"/>
            <p:cNvSpPr/>
            <p:nvPr/>
          </p:nvSpPr>
          <p:spPr>
            <a:xfrm>
              <a:off x="2341300" y="20442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Shape 508"/>
            <p:cNvSpPr/>
            <p:nvPr/>
          </p:nvSpPr>
          <p:spPr>
            <a:xfrm>
              <a:off x="2341300" y="36998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Shape 509"/>
            <p:cNvSpPr/>
            <p:nvPr/>
          </p:nvSpPr>
          <p:spPr>
            <a:xfrm>
              <a:off x="2341300" y="40008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Shape 510"/>
            <p:cNvSpPr/>
            <p:nvPr/>
          </p:nvSpPr>
          <p:spPr>
            <a:xfrm>
              <a:off x="2491800" y="2381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Shape 511"/>
            <p:cNvSpPr/>
            <p:nvPr/>
          </p:nvSpPr>
          <p:spPr>
            <a:xfrm>
              <a:off x="2491800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Shape 512"/>
            <p:cNvSpPr/>
            <p:nvPr/>
          </p:nvSpPr>
          <p:spPr>
            <a:xfrm>
              <a:off x="2491800" y="21947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Shape 513"/>
            <p:cNvSpPr/>
            <p:nvPr/>
          </p:nvSpPr>
          <p:spPr>
            <a:xfrm>
              <a:off x="2491800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Shape 514"/>
            <p:cNvSpPr/>
            <p:nvPr/>
          </p:nvSpPr>
          <p:spPr>
            <a:xfrm>
              <a:off x="2491800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Shape 515"/>
            <p:cNvSpPr/>
            <p:nvPr/>
          </p:nvSpPr>
          <p:spPr>
            <a:xfrm>
              <a:off x="2642325" y="2381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Shape 516"/>
            <p:cNvSpPr/>
            <p:nvPr/>
          </p:nvSpPr>
          <p:spPr>
            <a:xfrm>
              <a:off x="2642325" y="6896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Shape 517"/>
            <p:cNvSpPr/>
            <p:nvPr/>
          </p:nvSpPr>
          <p:spPr>
            <a:xfrm>
              <a:off x="2642325" y="23452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Shape 518"/>
            <p:cNvSpPr/>
            <p:nvPr/>
          </p:nvSpPr>
          <p:spPr>
            <a:xfrm>
              <a:off x="2642325" y="32483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Shape 519"/>
            <p:cNvSpPr/>
            <p:nvPr/>
          </p:nvSpPr>
          <p:spPr>
            <a:xfrm>
              <a:off x="2642325" y="36998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Shape 520"/>
            <p:cNvSpPr/>
            <p:nvPr/>
          </p:nvSpPr>
          <p:spPr>
            <a:xfrm>
              <a:off x="2792825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Shape 521"/>
            <p:cNvSpPr/>
            <p:nvPr/>
          </p:nvSpPr>
          <p:spPr>
            <a:xfrm>
              <a:off x="2943325" y="14422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Shape 522"/>
            <p:cNvSpPr/>
            <p:nvPr/>
          </p:nvSpPr>
          <p:spPr>
            <a:xfrm>
              <a:off x="2943325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Shape 523"/>
            <p:cNvSpPr/>
            <p:nvPr/>
          </p:nvSpPr>
          <p:spPr>
            <a:xfrm>
              <a:off x="3093850" y="50544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Shape 524"/>
            <p:cNvSpPr/>
            <p:nvPr/>
          </p:nvSpPr>
          <p:spPr>
            <a:xfrm>
              <a:off x="3394875" y="24957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Shape 525"/>
            <p:cNvSpPr/>
            <p:nvPr/>
          </p:nvSpPr>
          <p:spPr>
            <a:xfrm>
              <a:off x="3545375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3278" name="Shape 3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9" name="Shape 3279"/>
          <p:cNvSpPr txBox="1"/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b="0" i="0" sz="3600" u="none" cap="none" strike="noStrike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9pPr>
          </a:lstStyle>
          <a:p/>
        </p:txBody>
      </p:sp>
      <p:grpSp>
        <p:nvGrpSpPr>
          <p:cNvPr id="3280" name="Shape 3280"/>
          <p:cNvGrpSpPr/>
          <p:nvPr/>
        </p:nvGrpSpPr>
        <p:grpSpPr>
          <a:xfrm rot="10800000">
            <a:off x="8851390" y="28610"/>
            <a:ext cx="264109" cy="5086399"/>
            <a:chOff x="5307800" y="238125"/>
            <a:chExt cx="272025" cy="5238850"/>
          </a:xfrm>
        </p:grpSpPr>
        <p:sp>
          <p:nvSpPr>
            <p:cNvPr id="3281" name="Shape 3281"/>
            <p:cNvSpPr/>
            <p:nvPr/>
          </p:nvSpPr>
          <p:spPr>
            <a:xfrm>
              <a:off x="5307800" y="2381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2" name="Shape 3282"/>
            <p:cNvSpPr/>
            <p:nvPr/>
          </p:nvSpPr>
          <p:spPr>
            <a:xfrm>
              <a:off x="5307800" y="3886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3" name="Shape 3283"/>
            <p:cNvSpPr/>
            <p:nvPr/>
          </p:nvSpPr>
          <p:spPr>
            <a:xfrm>
              <a:off x="5307800" y="5391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4" name="Shape 3284"/>
            <p:cNvSpPr/>
            <p:nvPr/>
          </p:nvSpPr>
          <p:spPr>
            <a:xfrm>
              <a:off x="5307800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5" name="Shape 3285"/>
            <p:cNvSpPr/>
            <p:nvPr/>
          </p:nvSpPr>
          <p:spPr>
            <a:xfrm>
              <a:off x="5307800" y="8401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6" name="Shape 3286"/>
            <p:cNvSpPr/>
            <p:nvPr/>
          </p:nvSpPr>
          <p:spPr>
            <a:xfrm>
              <a:off x="5307800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7" name="Shape 3287"/>
            <p:cNvSpPr/>
            <p:nvPr/>
          </p:nvSpPr>
          <p:spPr>
            <a:xfrm>
              <a:off x="5307800" y="11411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8" name="Shape 3288"/>
            <p:cNvSpPr/>
            <p:nvPr/>
          </p:nvSpPr>
          <p:spPr>
            <a:xfrm>
              <a:off x="5307800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9" name="Shape 3289"/>
            <p:cNvSpPr/>
            <p:nvPr/>
          </p:nvSpPr>
          <p:spPr>
            <a:xfrm>
              <a:off x="5307800" y="14422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0" name="Shape 3290"/>
            <p:cNvSpPr/>
            <p:nvPr/>
          </p:nvSpPr>
          <p:spPr>
            <a:xfrm>
              <a:off x="5307800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1" name="Shape 3291"/>
            <p:cNvSpPr/>
            <p:nvPr/>
          </p:nvSpPr>
          <p:spPr>
            <a:xfrm>
              <a:off x="5307800" y="17432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2" name="Shape 3292"/>
            <p:cNvSpPr/>
            <p:nvPr/>
          </p:nvSpPr>
          <p:spPr>
            <a:xfrm>
              <a:off x="5307800" y="18937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3" name="Shape 3293"/>
            <p:cNvSpPr/>
            <p:nvPr/>
          </p:nvSpPr>
          <p:spPr>
            <a:xfrm>
              <a:off x="5307800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4" name="Shape 3294"/>
            <p:cNvSpPr/>
            <p:nvPr/>
          </p:nvSpPr>
          <p:spPr>
            <a:xfrm>
              <a:off x="5307800" y="21947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5" name="Shape 3295"/>
            <p:cNvSpPr/>
            <p:nvPr/>
          </p:nvSpPr>
          <p:spPr>
            <a:xfrm>
              <a:off x="5307800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6" name="Shape 3296"/>
            <p:cNvSpPr/>
            <p:nvPr/>
          </p:nvSpPr>
          <p:spPr>
            <a:xfrm>
              <a:off x="5307800" y="24957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7" name="Shape 3297"/>
            <p:cNvSpPr/>
            <p:nvPr/>
          </p:nvSpPr>
          <p:spPr>
            <a:xfrm>
              <a:off x="5307800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8" name="Shape 3298"/>
            <p:cNvSpPr/>
            <p:nvPr/>
          </p:nvSpPr>
          <p:spPr>
            <a:xfrm>
              <a:off x="5307800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9" name="Shape 3299"/>
            <p:cNvSpPr/>
            <p:nvPr/>
          </p:nvSpPr>
          <p:spPr>
            <a:xfrm>
              <a:off x="5307800" y="29473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0" name="Shape 3300"/>
            <p:cNvSpPr/>
            <p:nvPr/>
          </p:nvSpPr>
          <p:spPr>
            <a:xfrm>
              <a:off x="5307800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1" name="Shape 3301"/>
            <p:cNvSpPr/>
            <p:nvPr/>
          </p:nvSpPr>
          <p:spPr>
            <a:xfrm>
              <a:off x="5307800" y="32483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2" name="Shape 3302"/>
            <p:cNvSpPr/>
            <p:nvPr/>
          </p:nvSpPr>
          <p:spPr>
            <a:xfrm>
              <a:off x="5307800" y="33988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3" name="Shape 3303"/>
            <p:cNvSpPr/>
            <p:nvPr/>
          </p:nvSpPr>
          <p:spPr>
            <a:xfrm>
              <a:off x="5307800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4" name="Shape 3304"/>
            <p:cNvSpPr/>
            <p:nvPr/>
          </p:nvSpPr>
          <p:spPr>
            <a:xfrm>
              <a:off x="5307800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5" name="Shape 3305"/>
            <p:cNvSpPr/>
            <p:nvPr/>
          </p:nvSpPr>
          <p:spPr>
            <a:xfrm>
              <a:off x="5307800" y="38503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6" name="Shape 3306"/>
            <p:cNvSpPr/>
            <p:nvPr/>
          </p:nvSpPr>
          <p:spPr>
            <a:xfrm>
              <a:off x="5307800" y="40008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7" name="Shape 3307"/>
            <p:cNvSpPr/>
            <p:nvPr/>
          </p:nvSpPr>
          <p:spPr>
            <a:xfrm>
              <a:off x="5307800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8" name="Shape 3308"/>
            <p:cNvSpPr/>
            <p:nvPr/>
          </p:nvSpPr>
          <p:spPr>
            <a:xfrm>
              <a:off x="5307800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9" name="Shape 3309"/>
            <p:cNvSpPr/>
            <p:nvPr/>
          </p:nvSpPr>
          <p:spPr>
            <a:xfrm>
              <a:off x="5307800" y="44524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0" name="Shape 3310"/>
            <p:cNvSpPr/>
            <p:nvPr/>
          </p:nvSpPr>
          <p:spPr>
            <a:xfrm>
              <a:off x="5307800" y="46029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1" name="Shape 3311"/>
            <p:cNvSpPr/>
            <p:nvPr/>
          </p:nvSpPr>
          <p:spPr>
            <a:xfrm>
              <a:off x="5307800" y="47534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2" name="Shape 3312"/>
            <p:cNvSpPr/>
            <p:nvPr/>
          </p:nvSpPr>
          <p:spPr>
            <a:xfrm>
              <a:off x="5307800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3" name="Shape 3313"/>
            <p:cNvSpPr/>
            <p:nvPr/>
          </p:nvSpPr>
          <p:spPr>
            <a:xfrm>
              <a:off x="5307800" y="50544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4" name="Shape 3314"/>
            <p:cNvSpPr/>
            <p:nvPr/>
          </p:nvSpPr>
          <p:spPr>
            <a:xfrm>
              <a:off x="5307800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5" name="Shape 3315"/>
            <p:cNvSpPr/>
            <p:nvPr/>
          </p:nvSpPr>
          <p:spPr>
            <a:xfrm>
              <a:off x="5307800" y="53554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6" name="Shape 3316"/>
            <p:cNvSpPr/>
            <p:nvPr/>
          </p:nvSpPr>
          <p:spPr>
            <a:xfrm>
              <a:off x="5458325" y="2381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7" name="Shape 3317"/>
            <p:cNvSpPr/>
            <p:nvPr/>
          </p:nvSpPr>
          <p:spPr>
            <a:xfrm>
              <a:off x="5458325" y="5391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8" name="Shape 3318"/>
            <p:cNvSpPr/>
            <p:nvPr/>
          </p:nvSpPr>
          <p:spPr>
            <a:xfrm>
              <a:off x="5458325" y="9906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9" name="Shape 3319"/>
            <p:cNvSpPr/>
            <p:nvPr/>
          </p:nvSpPr>
          <p:spPr>
            <a:xfrm>
              <a:off x="5458325" y="11411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0" name="Shape 3320"/>
            <p:cNvSpPr/>
            <p:nvPr/>
          </p:nvSpPr>
          <p:spPr>
            <a:xfrm>
              <a:off x="5458325" y="14422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1" name="Shape 3321"/>
            <p:cNvSpPr/>
            <p:nvPr/>
          </p:nvSpPr>
          <p:spPr>
            <a:xfrm>
              <a:off x="5458325" y="15927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2" name="Shape 3322"/>
            <p:cNvSpPr/>
            <p:nvPr/>
          </p:nvSpPr>
          <p:spPr>
            <a:xfrm>
              <a:off x="5458325" y="21947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3" name="Shape 3323"/>
            <p:cNvSpPr/>
            <p:nvPr/>
          </p:nvSpPr>
          <p:spPr>
            <a:xfrm>
              <a:off x="5458325" y="23452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4" name="Shape 3324"/>
            <p:cNvSpPr/>
            <p:nvPr/>
          </p:nvSpPr>
          <p:spPr>
            <a:xfrm>
              <a:off x="5458325" y="24957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5" name="Shape 3325"/>
            <p:cNvSpPr/>
            <p:nvPr/>
          </p:nvSpPr>
          <p:spPr>
            <a:xfrm>
              <a:off x="5458325" y="26462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6" name="Shape 3326"/>
            <p:cNvSpPr/>
            <p:nvPr/>
          </p:nvSpPr>
          <p:spPr>
            <a:xfrm>
              <a:off x="5458325" y="29473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7" name="Shape 3327"/>
            <p:cNvSpPr/>
            <p:nvPr/>
          </p:nvSpPr>
          <p:spPr>
            <a:xfrm>
              <a:off x="5458325" y="32483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8" name="Shape 3328"/>
            <p:cNvSpPr/>
            <p:nvPr/>
          </p:nvSpPr>
          <p:spPr>
            <a:xfrm>
              <a:off x="5458325" y="33988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9" name="Shape 3329"/>
            <p:cNvSpPr/>
            <p:nvPr/>
          </p:nvSpPr>
          <p:spPr>
            <a:xfrm>
              <a:off x="5458325" y="36998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0" name="Shape 3330"/>
            <p:cNvSpPr/>
            <p:nvPr/>
          </p:nvSpPr>
          <p:spPr>
            <a:xfrm>
              <a:off x="5458325" y="38503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1" name="Shape 3331"/>
            <p:cNvSpPr/>
            <p:nvPr/>
          </p:nvSpPr>
          <p:spPr>
            <a:xfrm>
              <a:off x="5458325" y="40008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2" name="Shape 3332"/>
            <p:cNvSpPr/>
            <p:nvPr/>
          </p:nvSpPr>
          <p:spPr>
            <a:xfrm>
              <a:off x="5458325" y="41514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3" name="Shape 3333"/>
            <p:cNvSpPr/>
            <p:nvPr/>
          </p:nvSpPr>
          <p:spPr>
            <a:xfrm>
              <a:off x="5458325" y="46029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4" name="Shape 3334"/>
            <p:cNvSpPr/>
            <p:nvPr/>
          </p:nvSpPr>
          <p:spPr>
            <a:xfrm>
              <a:off x="5458325" y="47534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5" name="Shape 3335"/>
            <p:cNvSpPr/>
            <p:nvPr/>
          </p:nvSpPr>
          <p:spPr>
            <a:xfrm>
              <a:off x="5458325" y="50544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6" name="Shape 3336"/>
            <p:cNvSpPr/>
            <p:nvPr/>
          </p:nvSpPr>
          <p:spPr>
            <a:xfrm>
              <a:off x="5458325" y="52049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7" name="Shape 3337"/>
            <p:cNvSpPr/>
            <p:nvPr/>
          </p:nvSpPr>
          <p:spPr>
            <a:xfrm>
              <a:off x="5458325" y="53554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38" name="Shape 3338"/>
          <p:cNvGrpSpPr/>
          <p:nvPr/>
        </p:nvGrpSpPr>
        <p:grpSpPr>
          <a:xfrm rot="10800000">
            <a:off x="7828473" y="28610"/>
            <a:ext cx="1140880" cy="5086399"/>
            <a:chOff x="5458325" y="238125"/>
            <a:chExt cx="1175075" cy="5238850"/>
          </a:xfrm>
        </p:grpSpPr>
        <p:sp>
          <p:nvSpPr>
            <p:cNvPr id="3339" name="Shape 3339"/>
            <p:cNvSpPr/>
            <p:nvPr/>
          </p:nvSpPr>
          <p:spPr>
            <a:xfrm>
              <a:off x="5458325" y="3886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0" name="Shape 3340"/>
            <p:cNvSpPr/>
            <p:nvPr/>
          </p:nvSpPr>
          <p:spPr>
            <a:xfrm>
              <a:off x="5458325" y="6896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1" name="Shape 3341"/>
            <p:cNvSpPr/>
            <p:nvPr/>
          </p:nvSpPr>
          <p:spPr>
            <a:xfrm>
              <a:off x="5458325" y="8401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2" name="Shape 3342"/>
            <p:cNvSpPr/>
            <p:nvPr/>
          </p:nvSpPr>
          <p:spPr>
            <a:xfrm>
              <a:off x="5458325" y="12917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3" name="Shape 3343"/>
            <p:cNvSpPr/>
            <p:nvPr/>
          </p:nvSpPr>
          <p:spPr>
            <a:xfrm>
              <a:off x="5458325" y="17432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4" name="Shape 3344"/>
            <p:cNvSpPr/>
            <p:nvPr/>
          </p:nvSpPr>
          <p:spPr>
            <a:xfrm>
              <a:off x="5458325" y="18937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5" name="Shape 3345"/>
            <p:cNvSpPr/>
            <p:nvPr/>
          </p:nvSpPr>
          <p:spPr>
            <a:xfrm>
              <a:off x="5458325" y="20442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6" name="Shape 3346"/>
            <p:cNvSpPr/>
            <p:nvPr/>
          </p:nvSpPr>
          <p:spPr>
            <a:xfrm>
              <a:off x="5458325" y="27968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7" name="Shape 3347"/>
            <p:cNvSpPr/>
            <p:nvPr/>
          </p:nvSpPr>
          <p:spPr>
            <a:xfrm>
              <a:off x="5458325" y="30978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8" name="Shape 3348"/>
            <p:cNvSpPr/>
            <p:nvPr/>
          </p:nvSpPr>
          <p:spPr>
            <a:xfrm>
              <a:off x="5458325" y="35493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9" name="Shape 3349"/>
            <p:cNvSpPr/>
            <p:nvPr/>
          </p:nvSpPr>
          <p:spPr>
            <a:xfrm>
              <a:off x="5458325" y="43019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0" name="Shape 3350"/>
            <p:cNvSpPr/>
            <p:nvPr/>
          </p:nvSpPr>
          <p:spPr>
            <a:xfrm>
              <a:off x="5458325" y="44524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1" name="Shape 3351"/>
            <p:cNvSpPr/>
            <p:nvPr/>
          </p:nvSpPr>
          <p:spPr>
            <a:xfrm>
              <a:off x="5458325" y="49039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2" name="Shape 3352"/>
            <p:cNvSpPr/>
            <p:nvPr/>
          </p:nvSpPr>
          <p:spPr>
            <a:xfrm>
              <a:off x="5608825" y="2381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3" name="Shape 3353"/>
            <p:cNvSpPr/>
            <p:nvPr/>
          </p:nvSpPr>
          <p:spPr>
            <a:xfrm>
              <a:off x="5608825" y="5391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4" name="Shape 3354"/>
            <p:cNvSpPr/>
            <p:nvPr/>
          </p:nvSpPr>
          <p:spPr>
            <a:xfrm>
              <a:off x="5608825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5" name="Shape 3355"/>
            <p:cNvSpPr/>
            <p:nvPr/>
          </p:nvSpPr>
          <p:spPr>
            <a:xfrm>
              <a:off x="5608825" y="8401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6" name="Shape 3356"/>
            <p:cNvSpPr/>
            <p:nvPr/>
          </p:nvSpPr>
          <p:spPr>
            <a:xfrm>
              <a:off x="5608825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7" name="Shape 3357"/>
            <p:cNvSpPr/>
            <p:nvPr/>
          </p:nvSpPr>
          <p:spPr>
            <a:xfrm>
              <a:off x="5608825" y="11411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8" name="Shape 3358"/>
            <p:cNvSpPr/>
            <p:nvPr/>
          </p:nvSpPr>
          <p:spPr>
            <a:xfrm>
              <a:off x="5608825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9" name="Shape 3359"/>
            <p:cNvSpPr/>
            <p:nvPr/>
          </p:nvSpPr>
          <p:spPr>
            <a:xfrm>
              <a:off x="5608825" y="14422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0" name="Shape 3360"/>
            <p:cNvSpPr/>
            <p:nvPr/>
          </p:nvSpPr>
          <p:spPr>
            <a:xfrm>
              <a:off x="5608825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1" name="Shape 3361"/>
            <p:cNvSpPr/>
            <p:nvPr/>
          </p:nvSpPr>
          <p:spPr>
            <a:xfrm>
              <a:off x="5608825" y="17432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2" name="Shape 3362"/>
            <p:cNvSpPr/>
            <p:nvPr/>
          </p:nvSpPr>
          <p:spPr>
            <a:xfrm>
              <a:off x="5608825" y="18937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3" name="Shape 3363"/>
            <p:cNvSpPr/>
            <p:nvPr/>
          </p:nvSpPr>
          <p:spPr>
            <a:xfrm>
              <a:off x="5608825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4" name="Shape 3364"/>
            <p:cNvSpPr/>
            <p:nvPr/>
          </p:nvSpPr>
          <p:spPr>
            <a:xfrm>
              <a:off x="5608825" y="21947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5" name="Shape 3365"/>
            <p:cNvSpPr/>
            <p:nvPr/>
          </p:nvSpPr>
          <p:spPr>
            <a:xfrm>
              <a:off x="5608825" y="24957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6" name="Shape 3366"/>
            <p:cNvSpPr/>
            <p:nvPr/>
          </p:nvSpPr>
          <p:spPr>
            <a:xfrm>
              <a:off x="5608825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7" name="Shape 3367"/>
            <p:cNvSpPr/>
            <p:nvPr/>
          </p:nvSpPr>
          <p:spPr>
            <a:xfrm>
              <a:off x="5608825" y="29473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8" name="Shape 3368"/>
            <p:cNvSpPr/>
            <p:nvPr/>
          </p:nvSpPr>
          <p:spPr>
            <a:xfrm>
              <a:off x="5608825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9" name="Shape 3369"/>
            <p:cNvSpPr/>
            <p:nvPr/>
          </p:nvSpPr>
          <p:spPr>
            <a:xfrm>
              <a:off x="5608825" y="32483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0" name="Shape 3370"/>
            <p:cNvSpPr/>
            <p:nvPr/>
          </p:nvSpPr>
          <p:spPr>
            <a:xfrm>
              <a:off x="5608825" y="33988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1" name="Shape 3371"/>
            <p:cNvSpPr/>
            <p:nvPr/>
          </p:nvSpPr>
          <p:spPr>
            <a:xfrm>
              <a:off x="5608825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2" name="Shape 3372"/>
            <p:cNvSpPr/>
            <p:nvPr/>
          </p:nvSpPr>
          <p:spPr>
            <a:xfrm>
              <a:off x="5608825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3" name="Shape 3373"/>
            <p:cNvSpPr/>
            <p:nvPr/>
          </p:nvSpPr>
          <p:spPr>
            <a:xfrm>
              <a:off x="5608825" y="38503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4" name="Shape 3374"/>
            <p:cNvSpPr/>
            <p:nvPr/>
          </p:nvSpPr>
          <p:spPr>
            <a:xfrm>
              <a:off x="5608825" y="40008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5" name="Shape 3375"/>
            <p:cNvSpPr/>
            <p:nvPr/>
          </p:nvSpPr>
          <p:spPr>
            <a:xfrm>
              <a:off x="5608825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6" name="Shape 3376"/>
            <p:cNvSpPr/>
            <p:nvPr/>
          </p:nvSpPr>
          <p:spPr>
            <a:xfrm>
              <a:off x="5608825" y="44524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7" name="Shape 3377"/>
            <p:cNvSpPr/>
            <p:nvPr/>
          </p:nvSpPr>
          <p:spPr>
            <a:xfrm>
              <a:off x="5608825" y="46029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8" name="Shape 3378"/>
            <p:cNvSpPr/>
            <p:nvPr/>
          </p:nvSpPr>
          <p:spPr>
            <a:xfrm>
              <a:off x="5608825" y="47534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9" name="Shape 3379"/>
            <p:cNvSpPr/>
            <p:nvPr/>
          </p:nvSpPr>
          <p:spPr>
            <a:xfrm>
              <a:off x="5608825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0" name="Shape 3380"/>
            <p:cNvSpPr/>
            <p:nvPr/>
          </p:nvSpPr>
          <p:spPr>
            <a:xfrm>
              <a:off x="5608825" y="50544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1" name="Shape 3381"/>
            <p:cNvSpPr/>
            <p:nvPr/>
          </p:nvSpPr>
          <p:spPr>
            <a:xfrm>
              <a:off x="5608825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2" name="Shape 3382"/>
            <p:cNvSpPr/>
            <p:nvPr/>
          </p:nvSpPr>
          <p:spPr>
            <a:xfrm>
              <a:off x="5608825" y="53554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3" name="Shape 3383"/>
            <p:cNvSpPr/>
            <p:nvPr/>
          </p:nvSpPr>
          <p:spPr>
            <a:xfrm>
              <a:off x="5759350" y="2381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4" name="Shape 3384"/>
            <p:cNvSpPr/>
            <p:nvPr/>
          </p:nvSpPr>
          <p:spPr>
            <a:xfrm>
              <a:off x="5759350" y="8401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5" name="Shape 3385"/>
            <p:cNvSpPr/>
            <p:nvPr/>
          </p:nvSpPr>
          <p:spPr>
            <a:xfrm>
              <a:off x="5759350" y="11411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6" name="Shape 3386"/>
            <p:cNvSpPr/>
            <p:nvPr/>
          </p:nvSpPr>
          <p:spPr>
            <a:xfrm>
              <a:off x="5759350" y="14422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7" name="Shape 3387"/>
            <p:cNvSpPr/>
            <p:nvPr/>
          </p:nvSpPr>
          <p:spPr>
            <a:xfrm>
              <a:off x="5759350" y="18937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8" name="Shape 3388"/>
            <p:cNvSpPr/>
            <p:nvPr/>
          </p:nvSpPr>
          <p:spPr>
            <a:xfrm>
              <a:off x="5759350" y="24957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9" name="Shape 3389"/>
            <p:cNvSpPr/>
            <p:nvPr/>
          </p:nvSpPr>
          <p:spPr>
            <a:xfrm>
              <a:off x="5759350" y="26462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0" name="Shape 3390"/>
            <p:cNvSpPr/>
            <p:nvPr/>
          </p:nvSpPr>
          <p:spPr>
            <a:xfrm>
              <a:off x="5759350" y="36998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1" name="Shape 3391"/>
            <p:cNvSpPr/>
            <p:nvPr/>
          </p:nvSpPr>
          <p:spPr>
            <a:xfrm>
              <a:off x="5759350" y="41514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2" name="Shape 3392"/>
            <p:cNvSpPr/>
            <p:nvPr/>
          </p:nvSpPr>
          <p:spPr>
            <a:xfrm>
              <a:off x="5759350" y="49039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3" name="Shape 3393"/>
            <p:cNvSpPr/>
            <p:nvPr/>
          </p:nvSpPr>
          <p:spPr>
            <a:xfrm>
              <a:off x="5759350" y="53554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4" name="Shape 3394"/>
            <p:cNvSpPr/>
            <p:nvPr/>
          </p:nvSpPr>
          <p:spPr>
            <a:xfrm>
              <a:off x="5909850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5" name="Shape 3395"/>
            <p:cNvSpPr/>
            <p:nvPr/>
          </p:nvSpPr>
          <p:spPr>
            <a:xfrm>
              <a:off x="5909850" y="18937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6" name="Shape 3396"/>
            <p:cNvSpPr/>
            <p:nvPr/>
          </p:nvSpPr>
          <p:spPr>
            <a:xfrm>
              <a:off x="5909850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7" name="Shape 3397"/>
            <p:cNvSpPr/>
            <p:nvPr/>
          </p:nvSpPr>
          <p:spPr>
            <a:xfrm>
              <a:off x="6060375" y="47534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8" name="Shape 3398"/>
            <p:cNvSpPr/>
            <p:nvPr/>
          </p:nvSpPr>
          <p:spPr>
            <a:xfrm>
              <a:off x="6210875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9" name="Shape 3399"/>
            <p:cNvSpPr/>
            <p:nvPr/>
          </p:nvSpPr>
          <p:spPr>
            <a:xfrm>
              <a:off x="6210875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0" name="Shape 3400"/>
            <p:cNvSpPr/>
            <p:nvPr/>
          </p:nvSpPr>
          <p:spPr>
            <a:xfrm>
              <a:off x="6511900" y="9906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01" name="Shape 3401"/>
          <p:cNvGrpSpPr/>
          <p:nvPr/>
        </p:nvGrpSpPr>
        <p:grpSpPr>
          <a:xfrm rot="10800000">
            <a:off x="7682357" y="28610"/>
            <a:ext cx="994736" cy="4940279"/>
            <a:chOff x="5759350" y="388625"/>
            <a:chExt cx="1024550" cy="5088350"/>
          </a:xfrm>
        </p:grpSpPr>
        <p:sp>
          <p:nvSpPr>
            <p:cNvPr id="3402" name="Shape 3402"/>
            <p:cNvSpPr/>
            <p:nvPr/>
          </p:nvSpPr>
          <p:spPr>
            <a:xfrm>
              <a:off x="5759350" y="5391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3" name="Shape 3403"/>
            <p:cNvSpPr/>
            <p:nvPr/>
          </p:nvSpPr>
          <p:spPr>
            <a:xfrm>
              <a:off x="5759350" y="12917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4" name="Shape 3404"/>
            <p:cNvSpPr/>
            <p:nvPr/>
          </p:nvSpPr>
          <p:spPr>
            <a:xfrm>
              <a:off x="5759350" y="27968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5" name="Shape 3405"/>
            <p:cNvSpPr/>
            <p:nvPr/>
          </p:nvSpPr>
          <p:spPr>
            <a:xfrm>
              <a:off x="5759350" y="33988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6" name="Shape 3406"/>
            <p:cNvSpPr/>
            <p:nvPr/>
          </p:nvSpPr>
          <p:spPr>
            <a:xfrm>
              <a:off x="5759350" y="35493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7" name="Shape 3407"/>
            <p:cNvSpPr/>
            <p:nvPr/>
          </p:nvSpPr>
          <p:spPr>
            <a:xfrm>
              <a:off x="5759350" y="43019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8" name="Shape 3408"/>
            <p:cNvSpPr/>
            <p:nvPr/>
          </p:nvSpPr>
          <p:spPr>
            <a:xfrm>
              <a:off x="5759350" y="52049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9" name="Shape 3409"/>
            <p:cNvSpPr/>
            <p:nvPr/>
          </p:nvSpPr>
          <p:spPr>
            <a:xfrm>
              <a:off x="5909850" y="3886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0" name="Shape 3410"/>
            <p:cNvSpPr/>
            <p:nvPr/>
          </p:nvSpPr>
          <p:spPr>
            <a:xfrm>
              <a:off x="5909850" y="11411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1" name="Shape 3411"/>
            <p:cNvSpPr/>
            <p:nvPr/>
          </p:nvSpPr>
          <p:spPr>
            <a:xfrm>
              <a:off x="5909850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2" name="Shape 3412"/>
            <p:cNvSpPr/>
            <p:nvPr/>
          </p:nvSpPr>
          <p:spPr>
            <a:xfrm>
              <a:off x="5909850" y="14422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3" name="Shape 3413"/>
            <p:cNvSpPr/>
            <p:nvPr/>
          </p:nvSpPr>
          <p:spPr>
            <a:xfrm>
              <a:off x="5909850" y="17432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4" name="Shape 3414"/>
            <p:cNvSpPr/>
            <p:nvPr/>
          </p:nvSpPr>
          <p:spPr>
            <a:xfrm>
              <a:off x="5909850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5" name="Shape 3415"/>
            <p:cNvSpPr/>
            <p:nvPr/>
          </p:nvSpPr>
          <p:spPr>
            <a:xfrm>
              <a:off x="5909850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6" name="Shape 3416"/>
            <p:cNvSpPr/>
            <p:nvPr/>
          </p:nvSpPr>
          <p:spPr>
            <a:xfrm>
              <a:off x="5909850" y="29473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7" name="Shape 3417"/>
            <p:cNvSpPr/>
            <p:nvPr/>
          </p:nvSpPr>
          <p:spPr>
            <a:xfrm>
              <a:off x="5909850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8" name="Shape 3418"/>
            <p:cNvSpPr/>
            <p:nvPr/>
          </p:nvSpPr>
          <p:spPr>
            <a:xfrm>
              <a:off x="5909850" y="32483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9" name="Shape 3419"/>
            <p:cNvSpPr/>
            <p:nvPr/>
          </p:nvSpPr>
          <p:spPr>
            <a:xfrm>
              <a:off x="5909850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0" name="Shape 3420"/>
            <p:cNvSpPr/>
            <p:nvPr/>
          </p:nvSpPr>
          <p:spPr>
            <a:xfrm>
              <a:off x="5909850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1" name="Shape 3421"/>
            <p:cNvSpPr/>
            <p:nvPr/>
          </p:nvSpPr>
          <p:spPr>
            <a:xfrm>
              <a:off x="5909850" y="38503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2" name="Shape 3422"/>
            <p:cNvSpPr/>
            <p:nvPr/>
          </p:nvSpPr>
          <p:spPr>
            <a:xfrm>
              <a:off x="5909850" y="40008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3" name="Shape 3423"/>
            <p:cNvSpPr/>
            <p:nvPr/>
          </p:nvSpPr>
          <p:spPr>
            <a:xfrm>
              <a:off x="5909850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4" name="Shape 3424"/>
            <p:cNvSpPr/>
            <p:nvPr/>
          </p:nvSpPr>
          <p:spPr>
            <a:xfrm>
              <a:off x="5909850" y="44524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5" name="Shape 3425"/>
            <p:cNvSpPr/>
            <p:nvPr/>
          </p:nvSpPr>
          <p:spPr>
            <a:xfrm>
              <a:off x="5909850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6" name="Shape 3426"/>
            <p:cNvSpPr/>
            <p:nvPr/>
          </p:nvSpPr>
          <p:spPr>
            <a:xfrm>
              <a:off x="5909850" y="50544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7" name="Shape 3427"/>
            <p:cNvSpPr/>
            <p:nvPr/>
          </p:nvSpPr>
          <p:spPr>
            <a:xfrm>
              <a:off x="5909850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8" name="Shape 3428"/>
            <p:cNvSpPr/>
            <p:nvPr/>
          </p:nvSpPr>
          <p:spPr>
            <a:xfrm>
              <a:off x="6060375" y="5391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9" name="Shape 3429"/>
            <p:cNvSpPr/>
            <p:nvPr/>
          </p:nvSpPr>
          <p:spPr>
            <a:xfrm>
              <a:off x="6060375" y="6896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0" name="Shape 3430"/>
            <p:cNvSpPr/>
            <p:nvPr/>
          </p:nvSpPr>
          <p:spPr>
            <a:xfrm>
              <a:off x="6060375" y="9906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1" name="Shape 3431"/>
            <p:cNvSpPr/>
            <p:nvPr/>
          </p:nvSpPr>
          <p:spPr>
            <a:xfrm>
              <a:off x="6060375" y="12917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2" name="Shape 3432"/>
            <p:cNvSpPr/>
            <p:nvPr/>
          </p:nvSpPr>
          <p:spPr>
            <a:xfrm>
              <a:off x="6060375" y="14422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3" name="Shape 3433"/>
            <p:cNvSpPr/>
            <p:nvPr/>
          </p:nvSpPr>
          <p:spPr>
            <a:xfrm>
              <a:off x="6060375" y="15927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4" name="Shape 3434"/>
            <p:cNvSpPr/>
            <p:nvPr/>
          </p:nvSpPr>
          <p:spPr>
            <a:xfrm>
              <a:off x="6060375" y="17432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5" name="Shape 3435"/>
            <p:cNvSpPr/>
            <p:nvPr/>
          </p:nvSpPr>
          <p:spPr>
            <a:xfrm>
              <a:off x="6060375" y="21947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6" name="Shape 3436"/>
            <p:cNvSpPr/>
            <p:nvPr/>
          </p:nvSpPr>
          <p:spPr>
            <a:xfrm>
              <a:off x="6060375" y="23452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7" name="Shape 3437"/>
            <p:cNvSpPr/>
            <p:nvPr/>
          </p:nvSpPr>
          <p:spPr>
            <a:xfrm>
              <a:off x="6060375" y="24957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8" name="Shape 3438"/>
            <p:cNvSpPr/>
            <p:nvPr/>
          </p:nvSpPr>
          <p:spPr>
            <a:xfrm>
              <a:off x="6060375" y="26462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9" name="Shape 3439"/>
            <p:cNvSpPr/>
            <p:nvPr/>
          </p:nvSpPr>
          <p:spPr>
            <a:xfrm>
              <a:off x="6060375" y="27968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0" name="Shape 3440"/>
            <p:cNvSpPr/>
            <p:nvPr/>
          </p:nvSpPr>
          <p:spPr>
            <a:xfrm>
              <a:off x="6060375" y="29473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1" name="Shape 3441"/>
            <p:cNvSpPr/>
            <p:nvPr/>
          </p:nvSpPr>
          <p:spPr>
            <a:xfrm>
              <a:off x="6060375" y="30978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2" name="Shape 3442"/>
            <p:cNvSpPr/>
            <p:nvPr/>
          </p:nvSpPr>
          <p:spPr>
            <a:xfrm>
              <a:off x="6060375" y="32483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3" name="Shape 3443"/>
            <p:cNvSpPr/>
            <p:nvPr/>
          </p:nvSpPr>
          <p:spPr>
            <a:xfrm>
              <a:off x="6060375" y="33988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4" name="Shape 3444"/>
            <p:cNvSpPr/>
            <p:nvPr/>
          </p:nvSpPr>
          <p:spPr>
            <a:xfrm>
              <a:off x="6060375" y="35493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5" name="Shape 3445"/>
            <p:cNvSpPr/>
            <p:nvPr/>
          </p:nvSpPr>
          <p:spPr>
            <a:xfrm>
              <a:off x="6060375" y="38503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6" name="Shape 3446"/>
            <p:cNvSpPr/>
            <p:nvPr/>
          </p:nvSpPr>
          <p:spPr>
            <a:xfrm>
              <a:off x="6060375" y="41514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7" name="Shape 3447"/>
            <p:cNvSpPr/>
            <p:nvPr/>
          </p:nvSpPr>
          <p:spPr>
            <a:xfrm>
              <a:off x="6060375" y="43019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8" name="Shape 3448"/>
            <p:cNvSpPr/>
            <p:nvPr/>
          </p:nvSpPr>
          <p:spPr>
            <a:xfrm>
              <a:off x="6060375" y="44524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9" name="Shape 3449"/>
            <p:cNvSpPr/>
            <p:nvPr/>
          </p:nvSpPr>
          <p:spPr>
            <a:xfrm>
              <a:off x="6060375" y="46029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0" name="Shape 3450"/>
            <p:cNvSpPr/>
            <p:nvPr/>
          </p:nvSpPr>
          <p:spPr>
            <a:xfrm>
              <a:off x="6060375" y="49039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1" name="Shape 3451"/>
            <p:cNvSpPr/>
            <p:nvPr/>
          </p:nvSpPr>
          <p:spPr>
            <a:xfrm>
              <a:off x="6060375" y="50544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2" name="Shape 3452"/>
            <p:cNvSpPr/>
            <p:nvPr/>
          </p:nvSpPr>
          <p:spPr>
            <a:xfrm>
              <a:off x="6060375" y="52049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3" name="Shape 3453"/>
            <p:cNvSpPr/>
            <p:nvPr/>
          </p:nvSpPr>
          <p:spPr>
            <a:xfrm>
              <a:off x="6060375" y="53554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4" name="Shape 3454"/>
            <p:cNvSpPr/>
            <p:nvPr/>
          </p:nvSpPr>
          <p:spPr>
            <a:xfrm>
              <a:off x="6210875" y="5391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5" name="Shape 3455"/>
            <p:cNvSpPr/>
            <p:nvPr/>
          </p:nvSpPr>
          <p:spPr>
            <a:xfrm>
              <a:off x="6210875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6" name="Shape 3456"/>
            <p:cNvSpPr/>
            <p:nvPr/>
          </p:nvSpPr>
          <p:spPr>
            <a:xfrm>
              <a:off x="6210875" y="11411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7" name="Shape 3457"/>
            <p:cNvSpPr/>
            <p:nvPr/>
          </p:nvSpPr>
          <p:spPr>
            <a:xfrm>
              <a:off x="6210875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8" name="Shape 3458"/>
            <p:cNvSpPr/>
            <p:nvPr/>
          </p:nvSpPr>
          <p:spPr>
            <a:xfrm>
              <a:off x="6210875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9" name="Shape 3459"/>
            <p:cNvSpPr/>
            <p:nvPr/>
          </p:nvSpPr>
          <p:spPr>
            <a:xfrm>
              <a:off x="6210875" y="18937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0" name="Shape 3460"/>
            <p:cNvSpPr/>
            <p:nvPr/>
          </p:nvSpPr>
          <p:spPr>
            <a:xfrm>
              <a:off x="6210875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1" name="Shape 3461"/>
            <p:cNvSpPr/>
            <p:nvPr/>
          </p:nvSpPr>
          <p:spPr>
            <a:xfrm>
              <a:off x="6210875" y="21947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2" name="Shape 3462"/>
            <p:cNvSpPr/>
            <p:nvPr/>
          </p:nvSpPr>
          <p:spPr>
            <a:xfrm>
              <a:off x="6210875" y="24957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3" name="Shape 3463"/>
            <p:cNvSpPr/>
            <p:nvPr/>
          </p:nvSpPr>
          <p:spPr>
            <a:xfrm>
              <a:off x="6210875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4" name="Shape 3464"/>
            <p:cNvSpPr/>
            <p:nvPr/>
          </p:nvSpPr>
          <p:spPr>
            <a:xfrm>
              <a:off x="6210875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5" name="Shape 3465"/>
            <p:cNvSpPr/>
            <p:nvPr/>
          </p:nvSpPr>
          <p:spPr>
            <a:xfrm>
              <a:off x="6210875" y="33988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6" name="Shape 3466"/>
            <p:cNvSpPr/>
            <p:nvPr/>
          </p:nvSpPr>
          <p:spPr>
            <a:xfrm>
              <a:off x="6210875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7" name="Shape 3467"/>
            <p:cNvSpPr/>
            <p:nvPr/>
          </p:nvSpPr>
          <p:spPr>
            <a:xfrm>
              <a:off x="6210875" y="40008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8" name="Shape 3468"/>
            <p:cNvSpPr/>
            <p:nvPr/>
          </p:nvSpPr>
          <p:spPr>
            <a:xfrm>
              <a:off x="6210875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9" name="Shape 3469"/>
            <p:cNvSpPr/>
            <p:nvPr/>
          </p:nvSpPr>
          <p:spPr>
            <a:xfrm>
              <a:off x="6210875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0" name="Shape 3470"/>
            <p:cNvSpPr/>
            <p:nvPr/>
          </p:nvSpPr>
          <p:spPr>
            <a:xfrm>
              <a:off x="6210875" y="44524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1" name="Shape 3471"/>
            <p:cNvSpPr/>
            <p:nvPr/>
          </p:nvSpPr>
          <p:spPr>
            <a:xfrm>
              <a:off x="6210875" y="46029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2" name="Shape 3472"/>
            <p:cNvSpPr/>
            <p:nvPr/>
          </p:nvSpPr>
          <p:spPr>
            <a:xfrm>
              <a:off x="6210875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3" name="Shape 3473"/>
            <p:cNvSpPr/>
            <p:nvPr/>
          </p:nvSpPr>
          <p:spPr>
            <a:xfrm>
              <a:off x="6210875" y="50544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4" name="Shape 3474"/>
            <p:cNvSpPr/>
            <p:nvPr/>
          </p:nvSpPr>
          <p:spPr>
            <a:xfrm>
              <a:off x="6361375" y="3886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5" name="Shape 3475"/>
            <p:cNvSpPr/>
            <p:nvPr/>
          </p:nvSpPr>
          <p:spPr>
            <a:xfrm>
              <a:off x="6361375" y="5391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6" name="Shape 3476"/>
            <p:cNvSpPr/>
            <p:nvPr/>
          </p:nvSpPr>
          <p:spPr>
            <a:xfrm>
              <a:off x="6361375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7" name="Shape 3477"/>
            <p:cNvSpPr/>
            <p:nvPr/>
          </p:nvSpPr>
          <p:spPr>
            <a:xfrm>
              <a:off x="6361375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8" name="Shape 3478"/>
            <p:cNvSpPr/>
            <p:nvPr/>
          </p:nvSpPr>
          <p:spPr>
            <a:xfrm>
              <a:off x="6361375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9" name="Shape 3479"/>
            <p:cNvSpPr/>
            <p:nvPr/>
          </p:nvSpPr>
          <p:spPr>
            <a:xfrm>
              <a:off x="6361375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0" name="Shape 3480"/>
            <p:cNvSpPr/>
            <p:nvPr/>
          </p:nvSpPr>
          <p:spPr>
            <a:xfrm>
              <a:off x="6361375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1" name="Shape 3481"/>
            <p:cNvSpPr/>
            <p:nvPr/>
          </p:nvSpPr>
          <p:spPr>
            <a:xfrm>
              <a:off x="6361375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2" name="Shape 3482"/>
            <p:cNvSpPr/>
            <p:nvPr/>
          </p:nvSpPr>
          <p:spPr>
            <a:xfrm>
              <a:off x="6361375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3" name="Shape 3483"/>
            <p:cNvSpPr/>
            <p:nvPr/>
          </p:nvSpPr>
          <p:spPr>
            <a:xfrm>
              <a:off x="6361375" y="32483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4" name="Shape 3484"/>
            <p:cNvSpPr/>
            <p:nvPr/>
          </p:nvSpPr>
          <p:spPr>
            <a:xfrm>
              <a:off x="6361375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5" name="Shape 3485"/>
            <p:cNvSpPr/>
            <p:nvPr/>
          </p:nvSpPr>
          <p:spPr>
            <a:xfrm>
              <a:off x="6361375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6" name="Shape 3486"/>
            <p:cNvSpPr/>
            <p:nvPr/>
          </p:nvSpPr>
          <p:spPr>
            <a:xfrm>
              <a:off x="6361375" y="38503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7" name="Shape 3487"/>
            <p:cNvSpPr/>
            <p:nvPr/>
          </p:nvSpPr>
          <p:spPr>
            <a:xfrm>
              <a:off x="6361375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8" name="Shape 3488"/>
            <p:cNvSpPr/>
            <p:nvPr/>
          </p:nvSpPr>
          <p:spPr>
            <a:xfrm>
              <a:off x="6361375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9" name="Shape 3489"/>
            <p:cNvSpPr/>
            <p:nvPr/>
          </p:nvSpPr>
          <p:spPr>
            <a:xfrm>
              <a:off x="6361375" y="47534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0" name="Shape 3490"/>
            <p:cNvSpPr/>
            <p:nvPr/>
          </p:nvSpPr>
          <p:spPr>
            <a:xfrm>
              <a:off x="6361375" y="50544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1" name="Shape 3491"/>
            <p:cNvSpPr/>
            <p:nvPr/>
          </p:nvSpPr>
          <p:spPr>
            <a:xfrm>
              <a:off x="6361375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2" name="Shape 3492"/>
            <p:cNvSpPr/>
            <p:nvPr/>
          </p:nvSpPr>
          <p:spPr>
            <a:xfrm>
              <a:off x="6511900" y="3886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3" name="Shape 3493"/>
            <p:cNvSpPr/>
            <p:nvPr/>
          </p:nvSpPr>
          <p:spPr>
            <a:xfrm>
              <a:off x="6511900" y="12917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4" name="Shape 3494"/>
            <p:cNvSpPr/>
            <p:nvPr/>
          </p:nvSpPr>
          <p:spPr>
            <a:xfrm>
              <a:off x="6511900" y="20442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5" name="Shape 3495"/>
            <p:cNvSpPr/>
            <p:nvPr/>
          </p:nvSpPr>
          <p:spPr>
            <a:xfrm>
              <a:off x="6511900" y="27968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6" name="Shape 3496"/>
            <p:cNvSpPr/>
            <p:nvPr/>
          </p:nvSpPr>
          <p:spPr>
            <a:xfrm>
              <a:off x="6511900" y="36998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7" name="Shape 3497"/>
            <p:cNvSpPr/>
            <p:nvPr/>
          </p:nvSpPr>
          <p:spPr>
            <a:xfrm>
              <a:off x="6511900" y="44524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8" name="Shape 3498"/>
            <p:cNvSpPr/>
            <p:nvPr/>
          </p:nvSpPr>
          <p:spPr>
            <a:xfrm>
              <a:off x="6511900" y="46029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9" name="Shape 3499"/>
            <p:cNvSpPr/>
            <p:nvPr/>
          </p:nvSpPr>
          <p:spPr>
            <a:xfrm>
              <a:off x="6511900" y="52049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0" name="Shape 3500"/>
            <p:cNvSpPr/>
            <p:nvPr/>
          </p:nvSpPr>
          <p:spPr>
            <a:xfrm>
              <a:off x="6662400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1" name="Shape 3501"/>
            <p:cNvSpPr/>
            <p:nvPr/>
          </p:nvSpPr>
          <p:spPr>
            <a:xfrm>
              <a:off x="6662400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2" name="Shape 3502"/>
            <p:cNvSpPr/>
            <p:nvPr/>
          </p:nvSpPr>
          <p:spPr>
            <a:xfrm>
              <a:off x="6662400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03" name="Shape 3503"/>
          <p:cNvGrpSpPr/>
          <p:nvPr/>
        </p:nvGrpSpPr>
        <p:grpSpPr>
          <a:xfrm rot="10800000">
            <a:off x="7682352" y="28610"/>
            <a:ext cx="1140880" cy="5086399"/>
            <a:chOff x="5608825" y="238125"/>
            <a:chExt cx="1175075" cy="5238850"/>
          </a:xfrm>
        </p:grpSpPr>
        <p:sp>
          <p:nvSpPr>
            <p:cNvPr id="3504" name="Shape 3504"/>
            <p:cNvSpPr/>
            <p:nvPr/>
          </p:nvSpPr>
          <p:spPr>
            <a:xfrm>
              <a:off x="5608825" y="3886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5" name="Shape 3505"/>
            <p:cNvSpPr/>
            <p:nvPr/>
          </p:nvSpPr>
          <p:spPr>
            <a:xfrm>
              <a:off x="5608825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6" name="Shape 3506"/>
            <p:cNvSpPr/>
            <p:nvPr/>
          </p:nvSpPr>
          <p:spPr>
            <a:xfrm>
              <a:off x="5608825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7" name="Shape 3507"/>
            <p:cNvSpPr/>
            <p:nvPr/>
          </p:nvSpPr>
          <p:spPr>
            <a:xfrm>
              <a:off x="5608825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8" name="Shape 3508"/>
            <p:cNvSpPr/>
            <p:nvPr/>
          </p:nvSpPr>
          <p:spPr>
            <a:xfrm>
              <a:off x="5759350" y="3886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9" name="Shape 3509"/>
            <p:cNvSpPr/>
            <p:nvPr/>
          </p:nvSpPr>
          <p:spPr>
            <a:xfrm>
              <a:off x="5759350" y="6896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0" name="Shape 3510"/>
            <p:cNvSpPr/>
            <p:nvPr/>
          </p:nvSpPr>
          <p:spPr>
            <a:xfrm>
              <a:off x="5759350" y="9906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1" name="Shape 3511"/>
            <p:cNvSpPr/>
            <p:nvPr/>
          </p:nvSpPr>
          <p:spPr>
            <a:xfrm>
              <a:off x="5759350" y="15927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2" name="Shape 3512"/>
            <p:cNvSpPr/>
            <p:nvPr/>
          </p:nvSpPr>
          <p:spPr>
            <a:xfrm>
              <a:off x="5759350" y="17432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3" name="Shape 3513"/>
            <p:cNvSpPr/>
            <p:nvPr/>
          </p:nvSpPr>
          <p:spPr>
            <a:xfrm>
              <a:off x="5759350" y="20442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4" name="Shape 3514"/>
            <p:cNvSpPr/>
            <p:nvPr/>
          </p:nvSpPr>
          <p:spPr>
            <a:xfrm>
              <a:off x="5759350" y="21947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5" name="Shape 3515"/>
            <p:cNvSpPr/>
            <p:nvPr/>
          </p:nvSpPr>
          <p:spPr>
            <a:xfrm>
              <a:off x="5759350" y="23452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6" name="Shape 3516"/>
            <p:cNvSpPr/>
            <p:nvPr/>
          </p:nvSpPr>
          <p:spPr>
            <a:xfrm>
              <a:off x="5759350" y="29473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7" name="Shape 3517"/>
            <p:cNvSpPr/>
            <p:nvPr/>
          </p:nvSpPr>
          <p:spPr>
            <a:xfrm>
              <a:off x="5759350" y="30978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8" name="Shape 3518"/>
            <p:cNvSpPr/>
            <p:nvPr/>
          </p:nvSpPr>
          <p:spPr>
            <a:xfrm>
              <a:off x="5759350" y="32483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9" name="Shape 3519"/>
            <p:cNvSpPr/>
            <p:nvPr/>
          </p:nvSpPr>
          <p:spPr>
            <a:xfrm>
              <a:off x="5759350" y="38503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0" name="Shape 3520"/>
            <p:cNvSpPr/>
            <p:nvPr/>
          </p:nvSpPr>
          <p:spPr>
            <a:xfrm>
              <a:off x="5759350" y="40008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1" name="Shape 3521"/>
            <p:cNvSpPr/>
            <p:nvPr/>
          </p:nvSpPr>
          <p:spPr>
            <a:xfrm>
              <a:off x="5759350" y="44524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2" name="Shape 3522"/>
            <p:cNvSpPr/>
            <p:nvPr/>
          </p:nvSpPr>
          <p:spPr>
            <a:xfrm>
              <a:off x="5759350" y="46029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3" name="Shape 3523"/>
            <p:cNvSpPr/>
            <p:nvPr/>
          </p:nvSpPr>
          <p:spPr>
            <a:xfrm>
              <a:off x="5759350" y="47534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4" name="Shape 3524"/>
            <p:cNvSpPr/>
            <p:nvPr/>
          </p:nvSpPr>
          <p:spPr>
            <a:xfrm>
              <a:off x="5759350" y="50544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5" name="Shape 3525"/>
            <p:cNvSpPr/>
            <p:nvPr/>
          </p:nvSpPr>
          <p:spPr>
            <a:xfrm>
              <a:off x="5909850" y="2381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6" name="Shape 3526"/>
            <p:cNvSpPr/>
            <p:nvPr/>
          </p:nvSpPr>
          <p:spPr>
            <a:xfrm>
              <a:off x="5909850" y="5391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7" name="Shape 3527"/>
            <p:cNvSpPr/>
            <p:nvPr/>
          </p:nvSpPr>
          <p:spPr>
            <a:xfrm>
              <a:off x="5909850" y="8401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8" name="Shape 3528"/>
            <p:cNvSpPr/>
            <p:nvPr/>
          </p:nvSpPr>
          <p:spPr>
            <a:xfrm>
              <a:off x="5909850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9" name="Shape 3529"/>
            <p:cNvSpPr/>
            <p:nvPr/>
          </p:nvSpPr>
          <p:spPr>
            <a:xfrm>
              <a:off x="5909850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0" name="Shape 3530"/>
            <p:cNvSpPr/>
            <p:nvPr/>
          </p:nvSpPr>
          <p:spPr>
            <a:xfrm>
              <a:off x="5909850" y="21947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1" name="Shape 3531"/>
            <p:cNvSpPr/>
            <p:nvPr/>
          </p:nvSpPr>
          <p:spPr>
            <a:xfrm>
              <a:off x="5909850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Shape 3532"/>
            <p:cNvSpPr/>
            <p:nvPr/>
          </p:nvSpPr>
          <p:spPr>
            <a:xfrm>
              <a:off x="5909850" y="24957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Shape 3533"/>
            <p:cNvSpPr/>
            <p:nvPr/>
          </p:nvSpPr>
          <p:spPr>
            <a:xfrm>
              <a:off x="5909850" y="33988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Shape 3534"/>
            <p:cNvSpPr/>
            <p:nvPr/>
          </p:nvSpPr>
          <p:spPr>
            <a:xfrm>
              <a:off x="5909850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Shape 3535"/>
            <p:cNvSpPr/>
            <p:nvPr/>
          </p:nvSpPr>
          <p:spPr>
            <a:xfrm>
              <a:off x="5909850" y="46029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Shape 3536"/>
            <p:cNvSpPr/>
            <p:nvPr/>
          </p:nvSpPr>
          <p:spPr>
            <a:xfrm>
              <a:off x="5909850" y="47534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Shape 3537"/>
            <p:cNvSpPr/>
            <p:nvPr/>
          </p:nvSpPr>
          <p:spPr>
            <a:xfrm>
              <a:off x="5909850" y="53554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Shape 3538"/>
            <p:cNvSpPr/>
            <p:nvPr/>
          </p:nvSpPr>
          <p:spPr>
            <a:xfrm>
              <a:off x="6060375" y="2381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Shape 3539"/>
            <p:cNvSpPr/>
            <p:nvPr/>
          </p:nvSpPr>
          <p:spPr>
            <a:xfrm>
              <a:off x="6060375" y="3886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Shape 3540"/>
            <p:cNvSpPr/>
            <p:nvPr/>
          </p:nvSpPr>
          <p:spPr>
            <a:xfrm>
              <a:off x="6060375" y="8401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Shape 3541"/>
            <p:cNvSpPr/>
            <p:nvPr/>
          </p:nvSpPr>
          <p:spPr>
            <a:xfrm>
              <a:off x="6060375" y="11411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Shape 3542"/>
            <p:cNvSpPr/>
            <p:nvPr/>
          </p:nvSpPr>
          <p:spPr>
            <a:xfrm>
              <a:off x="6060375" y="18937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Shape 3543"/>
            <p:cNvSpPr/>
            <p:nvPr/>
          </p:nvSpPr>
          <p:spPr>
            <a:xfrm>
              <a:off x="6060375" y="20442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Shape 3544"/>
            <p:cNvSpPr/>
            <p:nvPr/>
          </p:nvSpPr>
          <p:spPr>
            <a:xfrm>
              <a:off x="6060375" y="36998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Shape 3545"/>
            <p:cNvSpPr/>
            <p:nvPr/>
          </p:nvSpPr>
          <p:spPr>
            <a:xfrm>
              <a:off x="6060375" y="40008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Shape 3546"/>
            <p:cNvSpPr/>
            <p:nvPr/>
          </p:nvSpPr>
          <p:spPr>
            <a:xfrm>
              <a:off x="6210875" y="2381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Shape 3547"/>
            <p:cNvSpPr/>
            <p:nvPr/>
          </p:nvSpPr>
          <p:spPr>
            <a:xfrm>
              <a:off x="6210875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Shape 3548"/>
            <p:cNvSpPr/>
            <p:nvPr/>
          </p:nvSpPr>
          <p:spPr>
            <a:xfrm>
              <a:off x="6210875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Shape 3549"/>
            <p:cNvSpPr/>
            <p:nvPr/>
          </p:nvSpPr>
          <p:spPr>
            <a:xfrm>
              <a:off x="6210875" y="32483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Shape 3550"/>
            <p:cNvSpPr/>
            <p:nvPr/>
          </p:nvSpPr>
          <p:spPr>
            <a:xfrm>
              <a:off x="6210875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1" name="Shape 3551"/>
            <p:cNvSpPr/>
            <p:nvPr/>
          </p:nvSpPr>
          <p:spPr>
            <a:xfrm>
              <a:off x="6361375" y="14422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2" name="Shape 3552"/>
            <p:cNvSpPr/>
            <p:nvPr/>
          </p:nvSpPr>
          <p:spPr>
            <a:xfrm>
              <a:off x="6361375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3" name="Shape 3553"/>
            <p:cNvSpPr/>
            <p:nvPr/>
          </p:nvSpPr>
          <p:spPr>
            <a:xfrm>
              <a:off x="6662400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54" name="Shape 3554"/>
          <p:cNvSpPr txBox="1"/>
          <p:nvPr>
            <p:ph idx="12" type="sldNum"/>
          </p:nvPr>
        </p:nvSpPr>
        <p:spPr>
          <a:xfrm>
            <a:off x="91531" y="47202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">
    <p:spTree>
      <p:nvGrpSpPr>
        <p:cNvPr id="3555" name="Shape 3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6" name="Shape 3556"/>
          <p:cNvSpPr txBox="1"/>
          <p:nvPr>
            <p:ph idx="1" type="body"/>
          </p:nvPr>
        </p:nvSpPr>
        <p:spPr>
          <a:xfrm>
            <a:off x="624925" y="4177700"/>
            <a:ext cx="67593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D3EBD5"/>
              </a:buClr>
              <a:buSzPts val="1800"/>
              <a:buFont typeface="Titillium Web Light"/>
              <a:buNone/>
              <a:defRPr b="0" i="0" sz="18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b="0" i="0" sz="24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b="0" i="0" sz="24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b="0" i="0" sz="24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b="0" i="0" sz="24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indent="-3810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b="0" i="0" sz="24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indent="-3810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●"/>
              <a:defRPr b="0" i="0" sz="24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indent="-3810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○"/>
              <a:defRPr b="0" i="0" sz="24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indent="-3810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■"/>
              <a:defRPr b="0" i="0" sz="24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/>
        </p:txBody>
      </p:sp>
      <p:grpSp>
        <p:nvGrpSpPr>
          <p:cNvPr id="3557" name="Shape 3557"/>
          <p:cNvGrpSpPr/>
          <p:nvPr/>
        </p:nvGrpSpPr>
        <p:grpSpPr>
          <a:xfrm rot="10800000">
            <a:off x="8851390" y="28610"/>
            <a:ext cx="264109" cy="5086399"/>
            <a:chOff x="5307800" y="238125"/>
            <a:chExt cx="272025" cy="5238850"/>
          </a:xfrm>
        </p:grpSpPr>
        <p:sp>
          <p:nvSpPr>
            <p:cNvPr id="3558" name="Shape 3558"/>
            <p:cNvSpPr/>
            <p:nvPr/>
          </p:nvSpPr>
          <p:spPr>
            <a:xfrm>
              <a:off x="5307800" y="2381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9" name="Shape 3559"/>
            <p:cNvSpPr/>
            <p:nvPr/>
          </p:nvSpPr>
          <p:spPr>
            <a:xfrm>
              <a:off x="5307800" y="3886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0" name="Shape 3560"/>
            <p:cNvSpPr/>
            <p:nvPr/>
          </p:nvSpPr>
          <p:spPr>
            <a:xfrm>
              <a:off x="5307800" y="5391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Shape 3561"/>
            <p:cNvSpPr/>
            <p:nvPr/>
          </p:nvSpPr>
          <p:spPr>
            <a:xfrm>
              <a:off x="5307800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Shape 3562"/>
            <p:cNvSpPr/>
            <p:nvPr/>
          </p:nvSpPr>
          <p:spPr>
            <a:xfrm>
              <a:off x="5307800" y="8401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Shape 3563"/>
            <p:cNvSpPr/>
            <p:nvPr/>
          </p:nvSpPr>
          <p:spPr>
            <a:xfrm>
              <a:off x="5307800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Shape 3564"/>
            <p:cNvSpPr/>
            <p:nvPr/>
          </p:nvSpPr>
          <p:spPr>
            <a:xfrm>
              <a:off x="5307800" y="11411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Shape 3565"/>
            <p:cNvSpPr/>
            <p:nvPr/>
          </p:nvSpPr>
          <p:spPr>
            <a:xfrm>
              <a:off x="5307800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Shape 3566"/>
            <p:cNvSpPr/>
            <p:nvPr/>
          </p:nvSpPr>
          <p:spPr>
            <a:xfrm>
              <a:off x="5307800" y="14422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Shape 3567"/>
            <p:cNvSpPr/>
            <p:nvPr/>
          </p:nvSpPr>
          <p:spPr>
            <a:xfrm>
              <a:off x="5307800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Shape 3568"/>
            <p:cNvSpPr/>
            <p:nvPr/>
          </p:nvSpPr>
          <p:spPr>
            <a:xfrm>
              <a:off x="5307800" y="17432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Shape 3569"/>
            <p:cNvSpPr/>
            <p:nvPr/>
          </p:nvSpPr>
          <p:spPr>
            <a:xfrm>
              <a:off x="5307800" y="18937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Shape 3570"/>
            <p:cNvSpPr/>
            <p:nvPr/>
          </p:nvSpPr>
          <p:spPr>
            <a:xfrm>
              <a:off x="5307800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Shape 3571"/>
            <p:cNvSpPr/>
            <p:nvPr/>
          </p:nvSpPr>
          <p:spPr>
            <a:xfrm>
              <a:off x="5307800" y="21947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Shape 3572"/>
            <p:cNvSpPr/>
            <p:nvPr/>
          </p:nvSpPr>
          <p:spPr>
            <a:xfrm>
              <a:off x="5307800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3" name="Shape 3573"/>
            <p:cNvSpPr/>
            <p:nvPr/>
          </p:nvSpPr>
          <p:spPr>
            <a:xfrm>
              <a:off x="5307800" y="24957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4" name="Shape 3574"/>
            <p:cNvSpPr/>
            <p:nvPr/>
          </p:nvSpPr>
          <p:spPr>
            <a:xfrm>
              <a:off x="5307800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5" name="Shape 3575"/>
            <p:cNvSpPr/>
            <p:nvPr/>
          </p:nvSpPr>
          <p:spPr>
            <a:xfrm>
              <a:off x="5307800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Shape 3576"/>
            <p:cNvSpPr/>
            <p:nvPr/>
          </p:nvSpPr>
          <p:spPr>
            <a:xfrm>
              <a:off x="5307800" y="29473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Shape 3577"/>
            <p:cNvSpPr/>
            <p:nvPr/>
          </p:nvSpPr>
          <p:spPr>
            <a:xfrm>
              <a:off x="5307800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Shape 3578"/>
            <p:cNvSpPr/>
            <p:nvPr/>
          </p:nvSpPr>
          <p:spPr>
            <a:xfrm>
              <a:off x="5307800" y="32483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Shape 3579"/>
            <p:cNvSpPr/>
            <p:nvPr/>
          </p:nvSpPr>
          <p:spPr>
            <a:xfrm>
              <a:off x="5307800" y="33988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Shape 3580"/>
            <p:cNvSpPr/>
            <p:nvPr/>
          </p:nvSpPr>
          <p:spPr>
            <a:xfrm>
              <a:off x="5307800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Shape 3581"/>
            <p:cNvSpPr/>
            <p:nvPr/>
          </p:nvSpPr>
          <p:spPr>
            <a:xfrm>
              <a:off x="5307800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Shape 3582"/>
            <p:cNvSpPr/>
            <p:nvPr/>
          </p:nvSpPr>
          <p:spPr>
            <a:xfrm>
              <a:off x="5307800" y="38503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Shape 3583"/>
            <p:cNvSpPr/>
            <p:nvPr/>
          </p:nvSpPr>
          <p:spPr>
            <a:xfrm>
              <a:off x="5307800" y="40008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Shape 3584"/>
            <p:cNvSpPr/>
            <p:nvPr/>
          </p:nvSpPr>
          <p:spPr>
            <a:xfrm>
              <a:off x="5307800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Shape 3585"/>
            <p:cNvSpPr/>
            <p:nvPr/>
          </p:nvSpPr>
          <p:spPr>
            <a:xfrm>
              <a:off x="5307800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Shape 3586"/>
            <p:cNvSpPr/>
            <p:nvPr/>
          </p:nvSpPr>
          <p:spPr>
            <a:xfrm>
              <a:off x="5307800" y="44524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Shape 3587"/>
            <p:cNvSpPr/>
            <p:nvPr/>
          </p:nvSpPr>
          <p:spPr>
            <a:xfrm>
              <a:off x="5307800" y="46029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8" name="Shape 3588"/>
            <p:cNvSpPr/>
            <p:nvPr/>
          </p:nvSpPr>
          <p:spPr>
            <a:xfrm>
              <a:off x="5307800" y="47534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9" name="Shape 3589"/>
            <p:cNvSpPr/>
            <p:nvPr/>
          </p:nvSpPr>
          <p:spPr>
            <a:xfrm>
              <a:off x="5307800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Shape 3590"/>
            <p:cNvSpPr/>
            <p:nvPr/>
          </p:nvSpPr>
          <p:spPr>
            <a:xfrm>
              <a:off x="5307800" y="50544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Shape 3591"/>
            <p:cNvSpPr/>
            <p:nvPr/>
          </p:nvSpPr>
          <p:spPr>
            <a:xfrm>
              <a:off x="5307800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Shape 3592"/>
            <p:cNvSpPr/>
            <p:nvPr/>
          </p:nvSpPr>
          <p:spPr>
            <a:xfrm>
              <a:off x="5307800" y="53554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Shape 3593"/>
            <p:cNvSpPr/>
            <p:nvPr/>
          </p:nvSpPr>
          <p:spPr>
            <a:xfrm>
              <a:off x="5458325" y="2381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Shape 3594"/>
            <p:cNvSpPr/>
            <p:nvPr/>
          </p:nvSpPr>
          <p:spPr>
            <a:xfrm>
              <a:off x="5458325" y="5391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Shape 3595"/>
            <p:cNvSpPr/>
            <p:nvPr/>
          </p:nvSpPr>
          <p:spPr>
            <a:xfrm>
              <a:off x="5458325" y="9906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Shape 3596"/>
            <p:cNvSpPr/>
            <p:nvPr/>
          </p:nvSpPr>
          <p:spPr>
            <a:xfrm>
              <a:off x="5458325" y="11411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7" name="Shape 3597"/>
            <p:cNvSpPr/>
            <p:nvPr/>
          </p:nvSpPr>
          <p:spPr>
            <a:xfrm>
              <a:off x="5458325" y="14422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8" name="Shape 3598"/>
            <p:cNvSpPr/>
            <p:nvPr/>
          </p:nvSpPr>
          <p:spPr>
            <a:xfrm>
              <a:off x="5458325" y="15927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Shape 3599"/>
            <p:cNvSpPr/>
            <p:nvPr/>
          </p:nvSpPr>
          <p:spPr>
            <a:xfrm>
              <a:off x="5458325" y="21947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Shape 3600"/>
            <p:cNvSpPr/>
            <p:nvPr/>
          </p:nvSpPr>
          <p:spPr>
            <a:xfrm>
              <a:off x="5458325" y="23452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Shape 3601"/>
            <p:cNvSpPr/>
            <p:nvPr/>
          </p:nvSpPr>
          <p:spPr>
            <a:xfrm>
              <a:off x="5458325" y="24957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Shape 3602"/>
            <p:cNvSpPr/>
            <p:nvPr/>
          </p:nvSpPr>
          <p:spPr>
            <a:xfrm>
              <a:off x="5458325" y="26462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Shape 3603"/>
            <p:cNvSpPr/>
            <p:nvPr/>
          </p:nvSpPr>
          <p:spPr>
            <a:xfrm>
              <a:off x="5458325" y="29473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Shape 3604"/>
            <p:cNvSpPr/>
            <p:nvPr/>
          </p:nvSpPr>
          <p:spPr>
            <a:xfrm>
              <a:off x="5458325" y="32483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Shape 3605"/>
            <p:cNvSpPr/>
            <p:nvPr/>
          </p:nvSpPr>
          <p:spPr>
            <a:xfrm>
              <a:off x="5458325" y="33988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Shape 3606"/>
            <p:cNvSpPr/>
            <p:nvPr/>
          </p:nvSpPr>
          <p:spPr>
            <a:xfrm>
              <a:off x="5458325" y="36998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Shape 3607"/>
            <p:cNvSpPr/>
            <p:nvPr/>
          </p:nvSpPr>
          <p:spPr>
            <a:xfrm>
              <a:off x="5458325" y="38503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Shape 3608"/>
            <p:cNvSpPr/>
            <p:nvPr/>
          </p:nvSpPr>
          <p:spPr>
            <a:xfrm>
              <a:off x="5458325" y="40008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Shape 3609"/>
            <p:cNvSpPr/>
            <p:nvPr/>
          </p:nvSpPr>
          <p:spPr>
            <a:xfrm>
              <a:off x="5458325" y="41514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Shape 3610"/>
            <p:cNvSpPr/>
            <p:nvPr/>
          </p:nvSpPr>
          <p:spPr>
            <a:xfrm>
              <a:off x="5458325" y="46029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Shape 3611"/>
            <p:cNvSpPr/>
            <p:nvPr/>
          </p:nvSpPr>
          <p:spPr>
            <a:xfrm>
              <a:off x="5458325" y="47534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2" name="Shape 3612"/>
            <p:cNvSpPr/>
            <p:nvPr/>
          </p:nvSpPr>
          <p:spPr>
            <a:xfrm>
              <a:off x="5458325" y="50544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3" name="Shape 3613"/>
            <p:cNvSpPr/>
            <p:nvPr/>
          </p:nvSpPr>
          <p:spPr>
            <a:xfrm>
              <a:off x="5458325" y="52049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4" name="Shape 3614"/>
            <p:cNvSpPr/>
            <p:nvPr/>
          </p:nvSpPr>
          <p:spPr>
            <a:xfrm>
              <a:off x="5458325" y="53554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15" name="Shape 3615"/>
          <p:cNvGrpSpPr/>
          <p:nvPr/>
        </p:nvGrpSpPr>
        <p:grpSpPr>
          <a:xfrm rot="10800000">
            <a:off x="7828473" y="28610"/>
            <a:ext cx="1140880" cy="5086399"/>
            <a:chOff x="5458325" y="238125"/>
            <a:chExt cx="1175075" cy="5238850"/>
          </a:xfrm>
        </p:grpSpPr>
        <p:sp>
          <p:nvSpPr>
            <p:cNvPr id="3616" name="Shape 3616"/>
            <p:cNvSpPr/>
            <p:nvPr/>
          </p:nvSpPr>
          <p:spPr>
            <a:xfrm>
              <a:off x="5458325" y="3886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7" name="Shape 3617"/>
            <p:cNvSpPr/>
            <p:nvPr/>
          </p:nvSpPr>
          <p:spPr>
            <a:xfrm>
              <a:off x="5458325" y="6896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8" name="Shape 3618"/>
            <p:cNvSpPr/>
            <p:nvPr/>
          </p:nvSpPr>
          <p:spPr>
            <a:xfrm>
              <a:off x="5458325" y="8401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9" name="Shape 3619"/>
            <p:cNvSpPr/>
            <p:nvPr/>
          </p:nvSpPr>
          <p:spPr>
            <a:xfrm>
              <a:off x="5458325" y="12917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0" name="Shape 3620"/>
            <p:cNvSpPr/>
            <p:nvPr/>
          </p:nvSpPr>
          <p:spPr>
            <a:xfrm>
              <a:off x="5458325" y="17432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1" name="Shape 3621"/>
            <p:cNvSpPr/>
            <p:nvPr/>
          </p:nvSpPr>
          <p:spPr>
            <a:xfrm>
              <a:off x="5458325" y="18937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2" name="Shape 3622"/>
            <p:cNvSpPr/>
            <p:nvPr/>
          </p:nvSpPr>
          <p:spPr>
            <a:xfrm>
              <a:off x="5458325" y="20442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3" name="Shape 3623"/>
            <p:cNvSpPr/>
            <p:nvPr/>
          </p:nvSpPr>
          <p:spPr>
            <a:xfrm>
              <a:off x="5458325" y="27968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4" name="Shape 3624"/>
            <p:cNvSpPr/>
            <p:nvPr/>
          </p:nvSpPr>
          <p:spPr>
            <a:xfrm>
              <a:off x="5458325" y="30978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5" name="Shape 3625"/>
            <p:cNvSpPr/>
            <p:nvPr/>
          </p:nvSpPr>
          <p:spPr>
            <a:xfrm>
              <a:off x="5458325" y="35493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6" name="Shape 3626"/>
            <p:cNvSpPr/>
            <p:nvPr/>
          </p:nvSpPr>
          <p:spPr>
            <a:xfrm>
              <a:off x="5458325" y="43019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7" name="Shape 3627"/>
            <p:cNvSpPr/>
            <p:nvPr/>
          </p:nvSpPr>
          <p:spPr>
            <a:xfrm>
              <a:off x="5458325" y="44524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8" name="Shape 3628"/>
            <p:cNvSpPr/>
            <p:nvPr/>
          </p:nvSpPr>
          <p:spPr>
            <a:xfrm>
              <a:off x="5458325" y="49039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9" name="Shape 3629"/>
            <p:cNvSpPr/>
            <p:nvPr/>
          </p:nvSpPr>
          <p:spPr>
            <a:xfrm>
              <a:off x="5608825" y="2381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0" name="Shape 3630"/>
            <p:cNvSpPr/>
            <p:nvPr/>
          </p:nvSpPr>
          <p:spPr>
            <a:xfrm>
              <a:off x="5608825" y="5391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1" name="Shape 3631"/>
            <p:cNvSpPr/>
            <p:nvPr/>
          </p:nvSpPr>
          <p:spPr>
            <a:xfrm>
              <a:off x="5608825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2" name="Shape 3632"/>
            <p:cNvSpPr/>
            <p:nvPr/>
          </p:nvSpPr>
          <p:spPr>
            <a:xfrm>
              <a:off x="5608825" y="8401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3" name="Shape 3633"/>
            <p:cNvSpPr/>
            <p:nvPr/>
          </p:nvSpPr>
          <p:spPr>
            <a:xfrm>
              <a:off x="5608825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4" name="Shape 3634"/>
            <p:cNvSpPr/>
            <p:nvPr/>
          </p:nvSpPr>
          <p:spPr>
            <a:xfrm>
              <a:off x="5608825" y="11411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5" name="Shape 3635"/>
            <p:cNvSpPr/>
            <p:nvPr/>
          </p:nvSpPr>
          <p:spPr>
            <a:xfrm>
              <a:off x="5608825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6" name="Shape 3636"/>
            <p:cNvSpPr/>
            <p:nvPr/>
          </p:nvSpPr>
          <p:spPr>
            <a:xfrm>
              <a:off x="5608825" y="14422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7" name="Shape 3637"/>
            <p:cNvSpPr/>
            <p:nvPr/>
          </p:nvSpPr>
          <p:spPr>
            <a:xfrm>
              <a:off x="5608825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8" name="Shape 3638"/>
            <p:cNvSpPr/>
            <p:nvPr/>
          </p:nvSpPr>
          <p:spPr>
            <a:xfrm>
              <a:off x="5608825" y="17432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9" name="Shape 3639"/>
            <p:cNvSpPr/>
            <p:nvPr/>
          </p:nvSpPr>
          <p:spPr>
            <a:xfrm>
              <a:off x="5608825" y="18937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0" name="Shape 3640"/>
            <p:cNvSpPr/>
            <p:nvPr/>
          </p:nvSpPr>
          <p:spPr>
            <a:xfrm>
              <a:off x="5608825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1" name="Shape 3641"/>
            <p:cNvSpPr/>
            <p:nvPr/>
          </p:nvSpPr>
          <p:spPr>
            <a:xfrm>
              <a:off x="5608825" y="21947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2" name="Shape 3642"/>
            <p:cNvSpPr/>
            <p:nvPr/>
          </p:nvSpPr>
          <p:spPr>
            <a:xfrm>
              <a:off x="5608825" y="24957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3" name="Shape 3643"/>
            <p:cNvSpPr/>
            <p:nvPr/>
          </p:nvSpPr>
          <p:spPr>
            <a:xfrm>
              <a:off x="5608825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4" name="Shape 3644"/>
            <p:cNvSpPr/>
            <p:nvPr/>
          </p:nvSpPr>
          <p:spPr>
            <a:xfrm>
              <a:off x="5608825" y="29473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5" name="Shape 3645"/>
            <p:cNvSpPr/>
            <p:nvPr/>
          </p:nvSpPr>
          <p:spPr>
            <a:xfrm>
              <a:off x="5608825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6" name="Shape 3646"/>
            <p:cNvSpPr/>
            <p:nvPr/>
          </p:nvSpPr>
          <p:spPr>
            <a:xfrm>
              <a:off x="5608825" y="32483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7" name="Shape 3647"/>
            <p:cNvSpPr/>
            <p:nvPr/>
          </p:nvSpPr>
          <p:spPr>
            <a:xfrm>
              <a:off x="5608825" y="33988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8" name="Shape 3648"/>
            <p:cNvSpPr/>
            <p:nvPr/>
          </p:nvSpPr>
          <p:spPr>
            <a:xfrm>
              <a:off x="5608825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9" name="Shape 3649"/>
            <p:cNvSpPr/>
            <p:nvPr/>
          </p:nvSpPr>
          <p:spPr>
            <a:xfrm>
              <a:off x="5608825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0" name="Shape 3650"/>
            <p:cNvSpPr/>
            <p:nvPr/>
          </p:nvSpPr>
          <p:spPr>
            <a:xfrm>
              <a:off x="5608825" y="38503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1" name="Shape 3651"/>
            <p:cNvSpPr/>
            <p:nvPr/>
          </p:nvSpPr>
          <p:spPr>
            <a:xfrm>
              <a:off x="5608825" y="40008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2" name="Shape 3652"/>
            <p:cNvSpPr/>
            <p:nvPr/>
          </p:nvSpPr>
          <p:spPr>
            <a:xfrm>
              <a:off x="5608825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3" name="Shape 3653"/>
            <p:cNvSpPr/>
            <p:nvPr/>
          </p:nvSpPr>
          <p:spPr>
            <a:xfrm>
              <a:off x="5608825" y="44524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4" name="Shape 3654"/>
            <p:cNvSpPr/>
            <p:nvPr/>
          </p:nvSpPr>
          <p:spPr>
            <a:xfrm>
              <a:off x="5608825" y="46029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5" name="Shape 3655"/>
            <p:cNvSpPr/>
            <p:nvPr/>
          </p:nvSpPr>
          <p:spPr>
            <a:xfrm>
              <a:off x="5608825" y="47534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6" name="Shape 3656"/>
            <p:cNvSpPr/>
            <p:nvPr/>
          </p:nvSpPr>
          <p:spPr>
            <a:xfrm>
              <a:off x="5608825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7" name="Shape 3657"/>
            <p:cNvSpPr/>
            <p:nvPr/>
          </p:nvSpPr>
          <p:spPr>
            <a:xfrm>
              <a:off x="5608825" y="50544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8" name="Shape 3658"/>
            <p:cNvSpPr/>
            <p:nvPr/>
          </p:nvSpPr>
          <p:spPr>
            <a:xfrm>
              <a:off x="5608825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9" name="Shape 3659"/>
            <p:cNvSpPr/>
            <p:nvPr/>
          </p:nvSpPr>
          <p:spPr>
            <a:xfrm>
              <a:off x="5608825" y="53554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0" name="Shape 3660"/>
            <p:cNvSpPr/>
            <p:nvPr/>
          </p:nvSpPr>
          <p:spPr>
            <a:xfrm>
              <a:off x="5759350" y="2381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1" name="Shape 3661"/>
            <p:cNvSpPr/>
            <p:nvPr/>
          </p:nvSpPr>
          <p:spPr>
            <a:xfrm>
              <a:off x="5759350" y="8401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2" name="Shape 3662"/>
            <p:cNvSpPr/>
            <p:nvPr/>
          </p:nvSpPr>
          <p:spPr>
            <a:xfrm>
              <a:off x="5759350" y="11411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3" name="Shape 3663"/>
            <p:cNvSpPr/>
            <p:nvPr/>
          </p:nvSpPr>
          <p:spPr>
            <a:xfrm>
              <a:off x="5759350" y="14422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4" name="Shape 3664"/>
            <p:cNvSpPr/>
            <p:nvPr/>
          </p:nvSpPr>
          <p:spPr>
            <a:xfrm>
              <a:off x="5759350" y="18937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5" name="Shape 3665"/>
            <p:cNvSpPr/>
            <p:nvPr/>
          </p:nvSpPr>
          <p:spPr>
            <a:xfrm>
              <a:off x="5759350" y="24957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6" name="Shape 3666"/>
            <p:cNvSpPr/>
            <p:nvPr/>
          </p:nvSpPr>
          <p:spPr>
            <a:xfrm>
              <a:off x="5759350" y="26462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7" name="Shape 3667"/>
            <p:cNvSpPr/>
            <p:nvPr/>
          </p:nvSpPr>
          <p:spPr>
            <a:xfrm>
              <a:off x="5759350" y="36998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8" name="Shape 3668"/>
            <p:cNvSpPr/>
            <p:nvPr/>
          </p:nvSpPr>
          <p:spPr>
            <a:xfrm>
              <a:off x="5759350" y="41514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9" name="Shape 3669"/>
            <p:cNvSpPr/>
            <p:nvPr/>
          </p:nvSpPr>
          <p:spPr>
            <a:xfrm>
              <a:off x="5759350" y="49039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0" name="Shape 3670"/>
            <p:cNvSpPr/>
            <p:nvPr/>
          </p:nvSpPr>
          <p:spPr>
            <a:xfrm>
              <a:off x="5759350" y="53554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1" name="Shape 3671"/>
            <p:cNvSpPr/>
            <p:nvPr/>
          </p:nvSpPr>
          <p:spPr>
            <a:xfrm>
              <a:off x="5909850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2" name="Shape 3672"/>
            <p:cNvSpPr/>
            <p:nvPr/>
          </p:nvSpPr>
          <p:spPr>
            <a:xfrm>
              <a:off x="5909850" y="18937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3" name="Shape 3673"/>
            <p:cNvSpPr/>
            <p:nvPr/>
          </p:nvSpPr>
          <p:spPr>
            <a:xfrm>
              <a:off x="5909850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4" name="Shape 3674"/>
            <p:cNvSpPr/>
            <p:nvPr/>
          </p:nvSpPr>
          <p:spPr>
            <a:xfrm>
              <a:off x="6060375" y="47534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5" name="Shape 3675"/>
            <p:cNvSpPr/>
            <p:nvPr/>
          </p:nvSpPr>
          <p:spPr>
            <a:xfrm>
              <a:off x="6210875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6" name="Shape 3676"/>
            <p:cNvSpPr/>
            <p:nvPr/>
          </p:nvSpPr>
          <p:spPr>
            <a:xfrm>
              <a:off x="6210875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7" name="Shape 3677"/>
            <p:cNvSpPr/>
            <p:nvPr/>
          </p:nvSpPr>
          <p:spPr>
            <a:xfrm>
              <a:off x="6511900" y="9906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78" name="Shape 3678"/>
          <p:cNvGrpSpPr/>
          <p:nvPr/>
        </p:nvGrpSpPr>
        <p:grpSpPr>
          <a:xfrm rot="10800000">
            <a:off x="7682357" y="28610"/>
            <a:ext cx="994736" cy="4940279"/>
            <a:chOff x="5759350" y="388625"/>
            <a:chExt cx="1024550" cy="5088350"/>
          </a:xfrm>
        </p:grpSpPr>
        <p:sp>
          <p:nvSpPr>
            <p:cNvPr id="3679" name="Shape 3679"/>
            <p:cNvSpPr/>
            <p:nvPr/>
          </p:nvSpPr>
          <p:spPr>
            <a:xfrm>
              <a:off x="5759350" y="5391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0" name="Shape 3680"/>
            <p:cNvSpPr/>
            <p:nvPr/>
          </p:nvSpPr>
          <p:spPr>
            <a:xfrm>
              <a:off x="5759350" y="12917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1" name="Shape 3681"/>
            <p:cNvSpPr/>
            <p:nvPr/>
          </p:nvSpPr>
          <p:spPr>
            <a:xfrm>
              <a:off x="5759350" y="27968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2" name="Shape 3682"/>
            <p:cNvSpPr/>
            <p:nvPr/>
          </p:nvSpPr>
          <p:spPr>
            <a:xfrm>
              <a:off x="5759350" y="33988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3" name="Shape 3683"/>
            <p:cNvSpPr/>
            <p:nvPr/>
          </p:nvSpPr>
          <p:spPr>
            <a:xfrm>
              <a:off x="5759350" y="35493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4" name="Shape 3684"/>
            <p:cNvSpPr/>
            <p:nvPr/>
          </p:nvSpPr>
          <p:spPr>
            <a:xfrm>
              <a:off x="5759350" y="43019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5" name="Shape 3685"/>
            <p:cNvSpPr/>
            <p:nvPr/>
          </p:nvSpPr>
          <p:spPr>
            <a:xfrm>
              <a:off x="5759350" y="52049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6" name="Shape 3686"/>
            <p:cNvSpPr/>
            <p:nvPr/>
          </p:nvSpPr>
          <p:spPr>
            <a:xfrm>
              <a:off x="5909850" y="3886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7" name="Shape 3687"/>
            <p:cNvSpPr/>
            <p:nvPr/>
          </p:nvSpPr>
          <p:spPr>
            <a:xfrm>
              <a:off x="5909850" y="11411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8" name="Shape 3688"/>
            <p:cNvSpPr/>
            <p:nvPr/>
          </p:nvSpPr>
          <p:spPr>
            <a:xfrm>
              <a:off x="5909850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9" name="Shape 3689"/>
            <p:cNvSpPr/>
            <p:nvPr/>
          </p:nvSpPr>
          <p:spPr>
            <a:xfrm>
              <a:off x="5909850" y="14422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0" name="Shape 3690"/>
            <p:cNvSpPr/>
            <p:nvPr/>
          </p:nvSpPr>
          <p:spPr>
            <a:xfrm>
              <a:off x="5909850" y="17432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1" name="Shape 3691"/>
            <p:cNvSpPr/>
            <p:nvPr/>
          </p:nvSpPr>
          <p:spPr>
            <a:xfrm>
              <a:off x="5909850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2" name="Shape 3692"/>
            <p:cNvSpPr/>
            <p:nvPr/>
          </p:nvSpPr>
          <p:spPr>
            <a:xfrm>
              <a:off x="5909850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3" name="Shape 3693"/>
            <p:cNvSpPr/>
            <p:nvPr/>
          </p:nvSpPr>
          <p:spPr>
            <a:xfrm>
              <a:off x="5909850" y="29473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4" name="Shape 3694"/>
            <p:cNvSpPr/>
            <p:nvPr/>
          </p:nvSpPr>
          <p:spPr>
            <a:xfrm>
              <a:off x="5909850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5" name="Shape 3695"/>
            <p:cNvSpPr/>
            <p:nvPr/>
          </p:nvSpPr>
          <p:spPr>
            <a:xfrm>
              <a:off x="5909850" y="32483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6" name="Shape 3696"/>
            <p:cNvSpPr/>
            <p:nvPr/>
          </p:nvSpPr>
          <p:spPr>
            <a:xfrm>
              <a:off x="5909850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7" name="Shape 3697"/>
            <p:cNvSpPr/>
            <p:nvPr/>
          </p:nvSpPr>
          <p:spPr>
            <a:xfrm>
              <a:off x="5909850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8" name="Shape 3698"/>
            <p:cNvSpPr/>
            <p:nvPr/>
          </p:nvSpPr>
          <p:spPr>
            <a:xfrm>
              <a:off x="5909850" y="38503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9" name="Shape 3699"/>
            <p:cNvSpPr/>
            <p:nvPr/>
          </p:nvSpPr>
          <p:spPr>
            <a:xfrm>
              <a:off x="5909850" y="40008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0" name="Shape 3700"/>
            <p:cNvSpPr/>
            <p:nvPr/>
          </p:nvSpPr>
          <p:spPr>
            <a:xfrm>
              <a:off x="5909850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1" name="Shape 3701"/>
            <p:cNvSpPr/>
            <p:nvPr/>
          </p:nvSpPr>
          <p:spPr>
            <a:xfrm>
              <a:off x="5909850" y="44524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2" name="Shape 3702"/>
            <p:cNvSpPr/>
            <p:nvPr/>
          </p:nvSpPr>
          <p:spPr>
            <a:xfrm>
              <a:off x="5909850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3" name="Shape 3703"/>
            <p:cNvSpPr/>
            <p:nvPr/>
          </p:nvSpPr>
          <p:spPr>
            <a:xfrm>
              <a:off x="5909850" y="50544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4" name="Shape 3704"/>
            <p:cNvSpPr/>
            <p:nvPr/>
          </p:nvSpPr>
          <p:spPr>
            <a:xfrm>
              <a:off x="5909850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5" name="Shape 3705"/>
            <p:cNvSpPr/>
            <p:nvPr/>
          </p:nvSpPr>
          <p:spPr>
            <a:xfrm>
              <a:off x="6060375" y="5391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6" name="Shape 3706"/>
            <p:cNvSpPr/>
            <p:nvPr/>
          </p:nvSpPr>
          <p:spPr>
            <a:xfrm>
              <a:off x="6060375" y="6896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7" name="Shape 3707"/>
            <p:cNvSpPr/>
            <p:nvPr/>
          </p:nvSpPr>
          <p:spPr>
            <a:xfrm>
              <a:off x="6060375" y="9906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8" name="Shape 3708"/>
            <p:cNvSpPr/>
            <p:nvPr/>
          </p:nvSpPr>
          <p:spPr>
            <a:xfrm>
              <a:off x="6060375" y="12917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9" name="Shape 3709"/>
            <p:cNvSpPr/>
            <p:nvPr/>
          </p:nvSpPr>
          <p:spPr>
            <a:xfrm>
              <a:off x="6060375" y="14422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0" name="Shape 3710"/>
            <p:cNvSpPr/>
            <p:nvPr/>
          </p:nvSpPr>
          <p:spPr>
            <a:xfrm>
              <a:off x="6060375" y="15927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1" name="Shape 3711"/>
            <p:cNvSpPr/>
            <p:nvPr/>
          </p:nvSpPr>
          <p:spPr>
            <a:xfrm>
              <a:off x="6060375" y="17432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2" name="Shape 3712"/>
            <p:cNvSpPr/>
            <p:nvPr/>
          </p:nvSpPr>
          <p:spPr>
            <a:xfrm>
              <a:off x="6060375" y="21947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3" name="Shape 3713"/>
            <p:cNvSpPr/>
            <p:nvPr/>
          </p:nvSpPr>
          <p:spPr>
            <a:xfrm>
              <a:off x="6060375" y="23452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4" name="Shape 3714"/>
            <p:cNvSpPr/>
            <p:nvPr/>
          </p:nvSpPr>
          <p:spPr>
            <a:xfrm>
              <a:off x="6060375" y="24957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5" name="Shape 3715"/>
            <p:cNvSpPr/>
            <p:nvPr/>
          </p:nvSpPr>
          <p:spPr>
            <a:xfrm>
              <a:off x="6060375" y="26462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6" name="Shape 3716"/>
            <p:cNvSpPr/>
            <p:nvPr/>
          </p:nvSpPr>
          <p:spPr>
            <a:xfrm>
              <a:off x="6060375" y="27968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7" name="Shape 3717"/>
            <p:cNvSpPr/>
            <p:nvPr/>
          </p:nvSpPr>
          <p:spPr>
            <a:xfrm>
              <a:off x="6060375" y="29473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8" name="Shape 3718"/>
            <p:cNvSpPr/>
            <p:nvPr/>
          </p:nvSpPr>
          <p:spPr>
            <a:xfrm>
              <a:off x="6060375" y="30978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9" name="Shape 3719"/>
            <p:cNvSpPr/>
            <p:nvPr/>
          </p:nvSpPr>
          <p:spPr>
            <a:xfrm>
              <a:off x="6060375" y="32483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0" name="Shape 3720"/>
            <p:cNvSpPr/>
            <p:nvPr/>
          </p:nvSpPr>
          <p:spPr>
            <a:xfrm>
              <a:off x="6060375" y="33988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1" name="Shape 3721"/>
            <p:cNvSpPr/>
            <p:nvPr/>
          </p:nvSpPr>
          <p:spPr>
            <a:xfrm>
              <a:off x="6060375" y="35493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2" name="Shape 3722"/>
            <p:cNvSpPr/>
            <p:nvPr/>
          </p:nvSpPr>
          <p:spPr>
            <a:xfrm>
              <a:off x="6060375" y="38503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3" name="Shape 3723"/>
            <p:cNvSpPr/>
            <p:nvPr/>
          </p:nvSpPr>
          <p:spPr>
            <a:xfrm>
              <a:off x="6060375" y="41514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4" name="Shape 3724"/>
            <p:cNvSpPr/>
            <p:nvPr/>
          </p:nvSpPr>
          <p:spPr>
            <a:xfrm>
              <a:off x="6060375" y="43019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5" name="Shape 3725"/>
            <p:cNvSpPr/>
            <p:nvPr/>
          </p:nvSpPr>
          <p:spPr>
            <a:xfrm>
              <a:off x="6060375" y="44524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6" name="Shape 3726"/>
            <p:cNvSpPr/>
            <p:nvPr/>
          </p:nvSpPr>
          <p:spPr>
            <a:xfrm>
              <a:off x="6060375" y="46029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7" name="Shape 3727"/>
            <p:cNvSpPr/>
            <p:nvPr/>
          </p:nvSpPr>
          <p:spPr>
            <a:xfrm>
              <a:off x="6060375" y="49039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8" name="Shape 3728"/>
            <p:cNvSpPr/>
            <p:nvPr/>
          </p:nvSpPr>
          <p:spPr>
            <a:xfrm>
              <a:off x="6060375" y="50544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9" name="Shape 3729"/>
            <p:cNvSpPr/>
            <p:nvPr/>
          </p:nvSpPr>
          <p:spPr>
            <a:xfrm>
              <a:off x="6060375" y="52049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0" name="Shape 3730"/>
            <p:cNvSpPr/>
            <p:nvPr/>
          </p:nvSpPr>
          <p:spPr>
            <a:xfrm>
              <a:off x="6060375" y="53554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1" name="Shape 3731"/>
            <p:cNvSpPr/>
            <p:nvPr/>
          </p:nvSpPr>
          <p:spPr>
            <a:xfrm>
              <a:off x="6210875" y="5391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2" name="Shape 3732"/>
            <p:cNvSpPr/>
            <p:nvPr/>
          </p:nvSpPr>
          <p:spPr>
            <a:xfrm>
              <a:off x="6210875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3" name="Shape 3733"/>
            <p:cNvSpPr/>
            <p:nvPr/>
          </p:nvSpPr>
          <p:spPr>
            <a:xfrm>
              <a:off x="6210875" y="11411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4" name="Shape 3734"/>
            <p:cNvSpPr/>
            <p:nvPr/>
          </p:nvSpPr>
          <p:spPr>
            <a:xfrm>
              <a:off x="6210875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5" name="Shape 3735"/>
            <p:cNvSpPr/>
            <p:nvPr/>
          </p:nvSpPr>
          <p:spPr>
            <a:xfrm>
              <a:off x="6210875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6" name="Shape 3736"/>
            <p:cNvSpPr/>
            <p:nvPr/>
          </p:nvSpPr>
          <p:spPr>
            <a:xfrm>
              <a:off x="6210875" y="18937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7" name="Shape 3737"/>
            <p:cNvSpPr/>
            <p:nvPr/>
          </p:nvSpPr>
          <p:spPr>
            <a:xfrm>
              <a:off x="6210875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8" name="Shape 3738"/>
            <p:cNvSpPr/>
            <p:nvPr/>
          </p:nvSpPr>
          <p:spPr>
            <a:xfrm>
              <a:off x="6210875" y="21947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9" name="Shape 3739"/>
            <p:cNvSpPr/>
            <p:nvPr/>
          </p:nvSpPr>
          <p:spPr>
            <a:xfrm>
              <a:off x="6210875" y="24957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0" name="Shape 3740"/>
            <p:cNvSpPr/>
            <p:nvPr/>
          </p:nvSpPr>
          <p:spPr>
            <a:xfrm>
              <a:off x="6210875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1" name="Shape 3741"/>
            <p:cNvSpPr/>
            <p:nvPr/>
          </p:nvSpPr>
          <p:spPr>
            <a:xfrm>
              <a:off x="6210875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2" name="Shape 3742"/>
            <p:cNvSpPr/>
            <p:nvPr/>
          </p:nvSpPr>
          <p:spPr>
            <a:xfrm>
              <a:off x="6210875" y="33988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3" name="Shape 3743"/>
            <p:cNvSpPr/>
            <p:nvPr/>
          </p:nvSpPr>
          <p:spPr>
            <a:xfrm>
              <a:off x="6210875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4" name="Shape 3744"/>
            <p:cNvSpPr/>
            <p:nvPr/>
          </p:nvSpPr>
          <p:spPr>
            <a:xfrm>
              <a:off x="6210875" y="40008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5" name="Shape 3745"/>
            <p:cNvSpPr/>
            <p:nvPr/>
          </p:nvSpPr>
          <p:spPr>
            <a:xfrm>
              <a:off x="6210875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6" name="Shape 3746"/>
            <p:cNvSpPr/>
            <p:nvPr/>
          </p:nvSpPr>
          <p:spPr>
            <a:xfrm>
              <a:off x="6210875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7" name="Shape 3747"/>
            <p:cNvSpPr/>
            <p:nvPr/>
          </p:nvSpPr>
          <p:spPr>
            <a:xfrm>
              <a:off x="6210875" y="44524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8" name="Shape 3748"/>
            <p:cNvSpPr/>
            <p:nvPr/>
          </p:nvSpPr>
          <p:spPr>
            <a:xfrm>
              <a:off x="6210875" y="46029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9" name="Shape 3749"/>
            <p:cNvSpPr/>
            <p:nvPr/>
          </p:nvSpPr>
          <p:spPr>
            <a:xfrm>
              <a:off x="6210875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0" name="Shape 3750"/>
            <p:cNvSpPr/>
            <p:nvPr/>
          </p:nvSpPr>
          <p:spPr>
            <a:xfrm>
              <a:off x="6210875" y="50544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1" name="Shape 3751"/>
            <p:cNvSpPr/>
            <p:nvPr/>
          </p:nvSpPr>
          <p:spPr>
            <a:xfrm>
              <a:off x="6361375" y="3886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2" name="Shape 3752"/>
            <p:cNvSpPr/>
            <p:nvPr/>
          </p:nvSpPr>
          <p:spPr>
            <a:xfrm>
              <a:off x="6361375" y="5391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3" name="Shape 3753"/>
            <p:cNvSpPr/>
            <p:nvPr/>
          </p:nvSpPr>
          <p:spPr>
            <a:xfrm>
              <a:off x="6361375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4" name="Shape 3754"/>
            <p:cNvSpPr/>
            <p:nvPr/>
          </p:nvSpPr>
          <p:spPr>
            <a:xfrm>
              <a:off x="6361375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5" name="Shape 3755"/>
            <p:cNvSpPr/>
            <p:nvPr/>
          </p:nvSpPr>
          <p:spPr>
            <a:xfrm>
              <a:off x="6361375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6" name="Shape 3756"/>
            <p:cNvSpPr/>
            <p:nvPr/>
          </p:nvSpPr>
          <p:spPr>
            <a:xfrm>
              <a:off x="6361375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7" name="Shape 3757"/>
            <p:cNvSpPr/>
            <p:nvPr/>
          </p:nvSpPr>
          <p:spPr>
            <a:xfrm>
              <a:off x="6361375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8" name="Shape 3758"/>
            <p:cNvSpPr/>
            <p:nvPr/>
          </p:nvSpPr>
          <p:spPr>
            <a:xfrm>
              <a:off x="6361375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9" name="Shape 3759"/>
            <p:cNvSpPr/>
            <p:nvPr/>
          </p:nvSpPr>
          <p:spPr>
            <a:xfrm>
              <a:off x="6361375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0" name="Shape 3760"/>
            <p:cNvSpPr/>
            <p:nvPr/>
          </p:nvSpPr>
          <p:spPr>
            <a:xfrm>
              <a:off x="6361375" y="32483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1" name="Shape 3761"/>
            <p:cNvSpPr/>
            <p:nvPr/>
          </p:nvSpPr>
          <p:spPr>
            <a:xfrm>
              <a:off x="6361375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2" name="Shape 3762"/>
            <p:cNvSpPr/>
            <p:nvPr/>
          </p:nvSpPr>
          <p:spPr>
            <a:xfrm>
              <a:off x="6361375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3" name="Shape 3763"/>
            <p:cNvSpPr/>
            <p:nvPr/>
          </p:nvSpPr>
          <p:spPr>
            <a:xfrm>
              <a:off x="6361375" y="38503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4" name="Shape 3764"/>
            <p:cNvSpPr/>
            <p:nvPr/>
          </p:nvSpPr>
          <p:spPr>
            <a:xfrm>
              <a:off x="6361375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5" name="Shape 3765"/>
            <p:cNvSpPr/>
            <p:nvPr/>
          </p:nvSpPr>
          <p:spPr>
            <a:xfrm>
              <a:off x="6361375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6" name="Shape 3766"/>
            <p:cNvSpPr/>
            <p:nvPr/>
          </p:nvSpPr>
          <p:spPr>
            <a:xfrm>
              <a:off x="6361375" y="47534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7" name="Shape 3767"/>
            <p:cNvSpPr/>
            <p:nvPr/>
          </p:nvSpPr>
          <p:spPr>
            <a:xfrm>
              <a:off x="6361375" y="50544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8" name="Shape 3768"/>
            <p:cNvSpPr/>
            <p:nvPr/>
          </p:nvSpPr>
          <p:spPr>
            <a:xfrm>
              <a:off x="6361375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9" name="Shape 3769"/>
            <p:cNvSpPr/>
            <p:nvPr/>
          </p:nvSpPr>
          <p:spPr>
            <a:xfrm>
              <a:off x="6511900" y="3886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0" name="Shape 3770"/>
            <p:cNvSpPr/>
            <p:nvPr/>
          </p:nvSpPr>
          <p:spPr>
            <a:xfrm>
              <a:off x="6511900" y="12917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1" name="Shape 3771"/>
            <p:cNvSpPr/>
            <p:nvPr/>
          </p:nvSpPr>
          <p:spPr>
            <a:xfrm>
              <a:off x="6511900" y="20442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2" name="Shape 3772"/>
            <p:cNvSpPr/>
            <p:nvPr/>
          </p:nvSpPr>
          <p:spPr>
            <a:xfrm>
              <a:off x="6511900" y="27968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3" name="Shape 3773"/>
            <p:cNvSpPr/>
            <p:nvPr/>
          </p:nvSpPr>
          <p:spPr>
            <a:xfrm>
              <a:off x="6511900" y="36998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4" name="Shape 3774"/>
            <p:cNvSpPr/>
            <p:nvPr/>
          </p:nvSpPr>
          <p:spPr>
            <a:xfrm>
              <a:off x="6511900" y="44524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5" name="Shape 3775"/>
            <p:cNvSpPr/>
            <p:nvPr/>
          </p:nvSpPr>
          <p:spPr>
            <a:xfrm>
              <a:off x="6511900" y="46029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6" name="Shape 3776"/>
            <p:cNvSpPr/>
            <p:nvPr/>
          </p:nvSpPr>
          <p:spPr>
            <a:xfrm>
              <a:off x="6511900" y="52049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7" name="Shape 3777"/>
            <p:cNvSpPr/>
            <p:nvPr/>
          </p:nvSpPr>
          <p:spPr>
            <a:xfrm>
              <a:off x="6662400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8" name="Shape 3778"/>
            <p:cNvSpPr/>
            <p:nvPr/>
          </p:nvSpPr>
          <p:spPr>
            <a:xfrm>
              <a:off x="6662400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9" name="Shape 3779"/>
            <p:cNvSpPr/>
            <p:nvPr/>
          </p:nvSpPr>
          <p:spPr>
            <a:xfrm>
              <a:off x="6662400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80" name="Shape 3780"/>
          <p:cNvGrpSpPr/>
          <p:nvPr/>
        </p:nvGrpSpPr>
        <p:grpSpPr>
          <a:xfrm rot="10800000">
            <a:off x="7682352" y="28610"/>
            <a:ext cx="1140880" cy="5086399"/>
            <a:chOff x="5608825" y="238125"/>
            <a:chExt cx="1175075" cy="5238850"/>
          </a:xfrm>
        </p:grpSpPr>
        <p:sp>
          <p:nvSpPr>
            <p:cNvPr id="3781" name="Shape 3781"/>
            <p:cNvSpPr/>
            <p:nvPr/>
          </p:nvSpPr>
          <p:spPr>
            <a:xfrm>
              <a:off x="5608825" y="3886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2" name="Shape 3782"/>
            <p:cNvSpPr/>
            <p:nvPr/>
          </p:nvSpPr>
          <p:spPr>
            <a:xfrm>
              <a:off x="5608825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3" name="Shape 3783"/>
            <p:cNvSpPr/>
            <p:nvPr/>
          </p:nvSpPr>
          <p:spPr>
            <a:xfrm>
              <a:off x="5608825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4" name="Shape 3784"/>
            <p:cNvSpPr/>
            <p:nvPr/>
          </p:nvSpPr>
          <p:spPr>
            <a:xfrm>
              <a:off x="5608825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5" name="Shape 3785"/>
            <p:cNvSpPr/>
            <p:nvPr/>
          </p:nvSpPr>
          <p:spPr>
            <a:xfrm>
              <a:off x="5759350" y="3886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6" name="Shape 3786"/>
            <p:cNvSpPr/>
            <p:nvPr/>
          </p:nvSpPr>
          <p:spPr>
            <a:xfrm>
              <a:off x="5759350" y="6896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7" name="Shape 3787"/>
            <p:cNvSpPr/>
            <p:nvPr/>
          </p:nvSpPr>
          <p:spPr>
            <a:xfrm>
              <a:off x="5759350" y="9906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8" name="Shape 3788"/>
            <p:cNvSpPr/>
            <p:nvPr/>
          </p:nvSpPr>
          <p:spPr>
            <a:xfrm>
              <a:off x="5759350" y="15927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9" name="Shape 3789"/>
            <p:cNvSpPr/>
            <p:nvPr/>
          </p:nvSpPr>
          <p:spPr>
            <a:xfrm>
              <a:off x="5759350" y="17432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0" name="Shape 3790"/>
            <p:cNvSpPr/>
            <p:nvPr/>
          </p:nvSpPr>
          <p:spPr>
            <a:xfrm>
              <a:off x="5759350" y="20442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1" name="Shape 3791"/>
            <p:cNvSpPr/>
            <p:nvPr/>
          </p:nvSpPr>
          <p:spPr>
            <a:xfrm>
              <a:off x="5759350" y="21947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2" name="Shape 3792"/>
            <p:cNvSpPr/>
            <p:nvPr/>
          </p:nvSpPr>
          <p:spPr>
            <a:xfrm>
              <a:off x="5759350" y="23452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3" name="Shape 3793"/>
            <p:cNvSpPr/>
            <p:nvPr/>
          </p:nvSpPr>
          <p:spPr>
            <a:xfrm>
              <a:off x="5759350" y="29473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4" name="Shape 3794"/>
            <p:cNvSpPr/>
            <p:nvPr/>
          </p:nvSpPr>
          <p:spPr>
            <a:xfrm>
              <a:off x="5759350" y="30978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5" name="Shape 3795"/>
            <p:cNvSpPr/>
            <p:nvPr/>
          </p:nvSpPr>
          <p:spPr>
            <a:xfrm>
              <a:off x="5759350" y="32483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6" name="Shape 3796"/>
            <p:cNvSpPr/>
            <p:nvPr/>
          </p:nvSpPr>
          <p:spPr>
            <a:xfrm>
              <a:off x="5759350" y="38503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7" name="Shape 3797"/>
            <p:cNvSpPr/>
            <p:nvPr/>
          </p:nvSpPr>
          <p:spPr>
            <a:xfrm>
              <a:off x="5759350" y="40008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8" name="Shape 3798"/>
            <p:cNvSpPr/>
            <p:nvPr/>
          </p:nvSpPr>
          <p:spPr>
            <a:xfrm>
              <a:off x="5759350" y="44524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9" name="Shape 3799"/>
            <p:cNvSpPr/>
            <p:nvPr/>
          </p:nvSpPr>
          <p:spPr>
            <a:xfrm>
              <a:off x="5759350" y="46029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0" name="Shape 3800"/>
            <p:cNvSpPr/>
            <p:nvPr/>
          </p:nvSpPr>
          <p:spPr>
            <a:xfrm>
              <a:off x="5759350" y="47534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1" name="Shape 3801"/>
            <p:cNvSpPr/>
            <p:nvPr/>
          </p:nvSpPr>
          <p:spPr>
            <a:xfrm>
              <a:off x="5759350" y="50544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2" name="Shape 3802"/>
            <p:cNvSpPr/>
            <p:nvPr/>
          </p:nvSpPr>
          <p:spPr>
            <a:xfrm>
              <a:off x="5909850" y="2381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3" name="Shape 3803"/>
            <p:cNvSpPr/>
            <p:nvPr/>
          </p:nvSpPr>
          <p:spPr>
            <a:xfrm>
              <a:off x="5909850" y="5391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4" name="Shape 3804"/>
            <p:cNvSpPr/>
            <p:nvPr/>
          </p:nvSpPr>
          <p:spPr>
            <a:xfrm>
              <a:off x="5909850" y="8401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5" name="Shape 3805"/>
            <p:cNvSpPr/>
            <p:nvPr/>
          </p:nvSpPr>
          <p:spPr>
            <a:xfrm>
              <a:off x="5909850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6" name="Shape 3806"/>
            <p:cNvSpPr/>
            <p:nvPr/>
          </p:nvSpPr>
          <p:spPr>
            <a:xfrm>
              <a:off x="5909850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7" name="Shape 3807"/>
            <p:cNvSpPr/>
            <p:nvPr/>
          </p:nvSpPr>
          <p:spPr>
            <a:xfrm>
              <a:off x="5909850" y="21947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8" name="Shape 3808"/>
            <p:cNvSpPr/>
            <p:nvPr/>
          </p:nvSpPr>
          <p:spPr>
            <a:xfrm>
              <a:off x="5909850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9" name="Shape 3809"/>
            <p:cNvSpPr/>
            <p:nvPr/>
          </p:nvSpPr>
          <p:spPr>
            <a:xfrm>
              <a:off x="5909850" y="24957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0" name="Shape 3810"/>
            <p:cNvSpPr/>
            <p:nvPr/>
          </p:nvSpPr>
          <p:spPr>
            <a:xfrm>
              <a:off x="5909850" y="33988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1" name="Shape 3811"/>
            <p:cNvSpPr/>
            <p:nvPr/>
          </p:nvSpPr>
          <p:spPr>
            <a:xfrm>
              <a:off x="5909850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2" name="Shape 3812"/>
            <p:cNvSpPr/>
            <p:nvPr/>
          </p:nvSpPr>
          <p:spPr>
            <a:xfrm>
              <a:off x="5909850" y="46029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3" name="Shape 3813"/>
            <p:cNvSpPr/>
            <p:nvPr/>
          </p:nvSpPr>
          <p:spPr>
            <a:xfrm>
              <a:off x="5909850" y="47534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4" name="Shape 3814"/>
            <p:cNvSpPr/>
            <p:nvPr/>
          </p:nvSpPr>
          <p:spPr>
            <a:xfrm>
              <a:off x="5909850" y="53554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5" name="Shape 3815"/>
            <p:cNvSpPr/>
            <p:nvPr/>
          </p:nvSpPr>
          <p:spPr>
            <a:xfrm>
              <a:off x="6060375" y="2381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6" name="Shape 3816"/>
            <p:cNvSpPr/>
            <p:nvPr/>
          </p:nvSpPr>
          <p:spPr>
            <a:xfrm>
              <a:off x="6060375" y="3886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7" name="Shape 3817"/>
            <p:cNvSpPr/>
            <p:nvPr/>
          </p:nvSpPr>
          <p:spPr>
            <a:xfrm>
              <a:off x="6060375" y="8401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8" name="Shape 3818"/>
            <p:cNvSpPr/>
            <p:nvPr/>
          </p:nvSpPr>
          <p:spPr>
            <a:xfrm>
              <a:off x="6060375" y="11411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9" name="Shape 3819"/>
            <p:cNvSpPr/>
            <p:nvPr/>
          </p:nvSpPr>
          <p:spPr>
            <a:xfrm>
              <a:off x="6060375" y="18937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0" name="Shape 3820"/>
            <p:cNvSpPr/>
            <p:nvPr/>
          </p:nvSpPr>
          <p:spPr>
            <a:xfrm>
              <a:off x="6060375" y="20442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1" name="Shape 3821"/>
            <p:cNvSpPr/>
            <p:nvPr/>
          </p:nvSpPr>
          <p:spPr>
            <a:xfrm>
              <a:off x="6060375" y="36998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2" name="Shape 3822"/>
            <p:cNvSpPr/>
            <p:nvPr/>
          </p:nvSpPr>
          <p:spPr>
            <a:xfrm>
              <a:off x="6060375" y="40008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3" name="Shape 3823"/>
            <p:cNvSpPr/>
            <p:nvPr/>
          </p:nvSpPr>
          <p:spPr>
            <a:xfrm>
              <a:off x="6210875" y="2381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4" name="Shape 3824"/>
            <p:cNvSpPr/>
            <p:nvPr/>
          </p:nvSpPr>
          <p:spPr>
            <a:xfrm>
              <a:off x="6210875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5" name="Shape 3825"/>
            <p:cNvSpPr/>
            <p:nvPr/>
          </p:nvSpPr>
          <p:spPr>
            <a:xfrm>
              <a:off x="6210875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6" name="Shape 3826"/>
            <p:cNvSpPr/>
            <p:nvPr/>
          </p:nvSpPr>
          <p:spPr>
            <a:xfrm>
              <a:off x="6210875" y="32483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7" name="Shape 3827"/>
            <p:cNvSpPr/>
            <p:nvPr/>
          </p:nvSpPr>
          <p:spPr>
            <a:xfrm>
              <a:off x="6210875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8" name="Shape 3828"/>
            <p:cNvSpPr/>
            <p:nvPr/>
          </p:nvSpPr>
          <p:spPr>
            <a:xfrm>
              <a:off x="6361375" y="14422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9" name="Shape 3829"/>
            <p:cNvSpPr/>
            <p:nvPr/>
          </p:nvSpPr>
          <p:spPr>
            <a:xfrm>
              <a:off x="6361375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0" name="Shape 3830"/>
            <p:cNvSpPr/>
            <p:nvPr/>
          </p:nvSpPr>
          <p:spPr>
            <a:xfrm>
              <a:off x="6662400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31" name="Shape 3831"/>
          <p:cNvSpPr txBox="1"/>
          <p:nvPr>
            <p:ph idx="12" type="sldNum"/>
          </p:nvPr>
        </p:nvSpPr>
        <p:spPr>
          <a:xfrm>
            <a:off x="91531" y="47202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_1">
  <p:cSld name="TITLE_1">
    <p:spTree>
      <p:nvGrpSpPr>
        <p:cNvPr id="3832" name="Shape 3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3" name="Shape 383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834" name="Shape 383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835" name="Shape 38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2 columns" type="twoColTx">
  <p:cSld name="TITLE_AND_TWO_COLUMNS"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 txBox="1"/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b="0" i="0" sz="3600" u="none" cap="none" strike="noStrike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9pPr>
          </a:lstStyle>
          <a:p/>
        </p:txBody>
      </p:sp>
      <p:sp>
        <p:nvSpPr>
          <p:cNvPr id="528" name="Shape 528"/>
          <p:cNvSpPr txBox="1"/>
          <p:nvPr>
            <p:ph idx="1" type="body"/>
          </p:nvPr>
        </p:nvSpPr>
        <p:spPr>
          <a:xfrm>
            <a:off x="718300" y="1762650"/>
            <a:ext cx="3242400" cy="30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3EBD5"/>
              </a:buClr>
              <a:buSzPts val="1800"/>
              <a:buFont typeface="Titillium Web Light"/>
              <a:buChar char="▪"/>
              <a:defRPr b="0" i="0" sz="18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1800"/>
              <a:buFont typeface="Titillium Web Light"/>
              <a:buChar char="▫"/>
              <a:defRPr b="0" i="0" sz="18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1800"/>
              <a:buFont typeface="Titillium Web Light"/>
              <a:buChar char="▫"/>
              <a:defRPr b="0" i="0" sz="18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1800"/>
              <a:buFont typeface="Titillium Web Light"/>
              <a:buChar char="▫"/>
              <a:defRPr b="0" i="0" sz="18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1800"/>
              <a:buFont typeface="Titillium Web Light"/>
              <a:buChar char="▫"/>
              <a:defRPr b="0" i="0" sz="18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1800"/>
              <a:buFont typeface="Titillium Web Light"/>
              <a:buChar char="▫"/>
              <a:defRPr b="0" i="0" sz="18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1800"/>
              <a:buFont typeface="Titillium Web Light"/>
              <a:buChar char="●"/>
              <a:defRPr b="0" i="0" sz="18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1800"/>
              <a:buFont typeface="Titillium Web Light"/>
              <a:buChar char="○"/>
              <a:defRPr b="0" i="0" sz="18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1800"/>
              <a:buFont typeface="Titillium Web Light"/>
              <a:buChar char="■"/>
              <a:defRPr b="0" i="0" sz="18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/>
        </p:txBody>
      </p:sp>
      <p:sp>
        <p:nvSpPr>
          <p:cNvPr id="529" name="Shape 529"/>
          <p:cNvSpPr txBox="1"/>
          <p:nvPr>
            <p:ph idx="2" type="body"/>
          </p:nvPr>
        </p:nvSpPr>
        <p:spPr>
          <a:xfrm>
            <a:off x="4156071" y="1762650"/>
            <a:ext cx="3242400" cy="30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3EBD5"/>
              </a:buClr>
              <a:buSzPts val="1800"/>
              <a:buFont typeface="Titillium Web Light"/>
              <a:buChar char="▪"/>
              <a:defRPr b="0" i="0" sz="18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1800"/>
              <a:buFont typeface="Titillium Web Light"/>
              <a:buChar char="▫"/>
              <a:defRPr b="0" i="0" sz="18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1800"/>
              <a:buFont typeface="Titillium Web Light"/>
              <a:buChar char="▫"/>
              <a:defRPr b="0" i="0" sz="18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1800"/>
              <a:buFont typeface="Titillium Web Light"/>
              <a:buChar char="▫"/>
              <a:defRPr b="0" i="0" sz="18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1800"/>
              <a:buFont typeface="Titillium Web Light"/>
              <a:buChar char="▫"/>
              <a:defRPr b="0" i="0" sz="18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1800"/>
              <a:buFont typeface="Titillium Web Light"/>
              <a:buChar char="▫"/>
              <a:defRPr b="0" i="0" sz="18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1800"/>
              <a:buFont typeface="Titillium Web Light"/>
              <a:buChar char="●"/>
              <a:defRPr b="0" i="0" sz="18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1800"/>
              <a:buFont typeface="Titillium Web Light"/>
              <a:buChar char="○"/>
              <a:defRPr b="0" i="0" sz="18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1800"/>
              <a:buFont typeface="Titillium Web Light"/>
              <a:buChar char="■"/>
              <a:defRPr b="0" i="0" sz="18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/>
        </p:txBody>
      </p:sp>
      <p:grpSp>
        <p:nvGrpSpPr>
          <p:cNvPr id="530" name="Shape 530"/>
          <p:cNvGrpSpPr/>
          <p:nvPr/>
        </p:nvGrpSpPr>
        <p:grpSpPr>
          <a:xfrm rot="10800000">
            <a:off x="8851390" y="28610"/>
            <a:ext cx="264109" cy="5086399"/>
            <a:chOff x="5307800" y="238125"/>
            <a:chExt cx="272025" cy="5238850"/>
          </a:xfrm>
        </p:grpSpPr>
        <p:sp>
          <p:nvSpPr>
            <p:cNvPr id="531" name="Shape 531"/>
            <p:cNvSpPr/>
            <p:nvPr/>
          </p:nvSpPr>
          <p:spPr>
            <a:xfrm>
              <a:off x="5307800" y="2381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Shape 532"/>
            <p:cNvSpPr/>
            <p:nvPr/>
          </p:nvSpPr>
          <p:spPr>
            <a:xfrm>
              <a:off x="5307800" y="3886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Shape 533"/>
            <p:cNvSpPr/>
            <p:nvPr/>
          </p:nvSpPr>
          <p:spPr>
            <a:xfrm>
              <a:off x="5307800" y="5391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Shape 534"/>
            <p:cNvSpPr/>
            <p:nvPr/>
          </p:nvSpPr>
          <p:spPr>
            <a:xfrm>
              <a:off x="5307800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Shape 535"/>
            <p:cNvSpPr/>
            <p:nvPr/>
          </p:nvSpPr>
          <p:spPr>
            <a:xfrm>
              <a:off x="5307800" y="8401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Shape 536"/>
            <p:cNvSpPr/>
            <p:nvPr/>
          </p:nvSpPr>
          <p:spPr>
            <a:xfrm>
              <a:off x="5307800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Shape 537"/>
            <p:cNvSpPr/>
            <p:nvPr/>
          </p:nvSpPr>
          <p:spPr>
            <a:xfrm>
              <a:off x="5307800" y="11411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Shape 538"/>
            <p:cNvSpPr/>
            <p:nvPr/>
          </p:nvSpPr>
          <p:spPr>
            <a:xfrm>
              <a:off x="5307800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Shape 539"/>
            <p:cNvSpPr/>
            <p:nvPr/>
          </p:nvSpPr>
          <p:spPr>
            <a:xfrm>
              <a:off x="5307800" y="14422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Shape 540"/>
            <p:cNvSpPr/>
            <p:nvPr/>
          </p:nvSpPr>
          <p:spPr>
            <a:xfrm>
              <a:off x="5307800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Shape 541"/>
            <p:cNvSpPr/>
            <p:nvPr/>
          </p:nvSpPr>
          <p:spPr>
            <a:xfrm>
              <a:off x="5307800" y="17432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Shape 542"/>
            <p:cNvSpPr/>
            <p:nvPr/>
          </p:nvSpPr>
          <p:spPr>
            <a:xfrm>
              <a:off x="5307800" y="18937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Shape 543"/>
            <p:cNvSpPr/>
            <p:nvPr/>
          </p:nvSpPr>
          <p:spPr>
            <a:xfrm>
              <a:off x="5307800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Shape 544"/>
            <p:cNvSpPr/>
            <p:nvPr/>
          </p:nvSpPr>
          <p:spPr>
            <a:xfrm>
              <a:off x="5307800" y="21947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Shape 545"/>
            <p:cNvSpPr/>
            <p:nvPr/>
          </p:nvSpPr>
          <p:spPr>
            <a:xfrm>
              <a:off x="5307800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Shape 546"/>
            <p:cNvSpPr/>
            <p:nvPr/>
          </p:nvSpPr>
          <p:spPr>
            <a:xfrm>
              <a:off x="5307800" y="24957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Shape 547"/>
            <p:cNvSpPr/>
            <p:nvPr/>
          </p:nvSpPr>
          <p:spPr>
            <a:xfrm>
              <a:off x="5307800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Shape 548"/>
            <p:cNvSpPr/>
            <p:nvPr/>
          </p:nvSpPr>
          <p:spPr>
            <a:xfrm>
              <a:off x="5307800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Shape 549"/>
            <p:cNvSpPr/>
            <p:nvPr/>
          </p:nvSpPr>
          <p:spPr>
            <a:xfrm>
              <a:off x="5307800" y="29473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Shape 550"/>
            <p:cNvSpPr/>
            <p:nvPr/>
          </p:nvSpPr>
          <p:spPr>
            <a:xfrm>
              <a:off x="5307800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Shape 551"/>
            <p:cNvSpPr/>
            <p:nvPr/>
          </p:nvSpPr>
          <p:spPr>
            <a:xfrm>
              <a:off x="5307800" y="32483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Shape 552"/>
            <p:cNvSpPr/>
            <p:nvPr/>
          </p:nvSpPr>
          <p:spPr>
            <a:xfrm>
              <a:off x="5307800" y="33988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Shape 553"/>
            <p:cNvSpPr/>
            <p:nvPr/>
          </p:nvSpPr>
          <p:spPr>
            <a:xfrm>
              <a:off x="5307800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Shape 554"/>
            <p:cNvSpPr/>
            <p:nvPr/>
          </p:nvSpPr>
          <p:spPr>
            <a:xfrm>
              <a:off x="5307800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Shape 555"/>
            <p:cNvSpPr/>
            <p:nvPr/>
          </p:nvSpPr>
          <p:spPr>
            <a:xfrm>
              <a:off x="5307800" y="38503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Shape 556"/>
            <p:cNvSpPr/>
            <p:nvPr/>
          </p:nvSpPr>
          <p:spPr>
            <a:xfrm>
              <a:off x="5307800" y="40008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Shape 557"/>
            <p:cNvSpPr/>
            <p:nvPr/>
          </p:nvSpPr>
          <p:spPr>
            <a:xfrm>
              <a:off x="5307800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Shape 558"/>
            <p:cNvSpPr/>
            <p:nvPr/>
          </p:nvSpPr>
          <p:spPr>
            <a:xfrm>
              <a:off x="5307800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Shape 559"/>
            <p:cNvSpPr/>
            <p:nvPr/>
          </p:nvSpPr>
          <p:spPr>
            <a:xfrm>
              <a:off x="5307800" y="44524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Shape 560"/>
            <p:cNvSpPr/>
            <p:nvPr/>
          </p:nvSpPr>
          <p:spPr>
            <a:xfrm>
              <a:off x="5307800" y="46029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Shape 561"/>
            <p:cNvSpPr/>
            <p:nvPr/>
          </p:nvSpPr>
          <p:spPr>
            <a:xfrm>
              <a:off x="5307800" y="47534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Shape 562"/>
            <p:cNvSpPr/>
            <p:nvPr/>
          </p:nvSpPr>
          <p:spPr>
            <a:xfrm>
              <a:off x="5307800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Shape 563"/>
            <p:cNvSpPr/>
            <p:nvPr/>
          </p:nvSpPr>
          <p:spPr>
            <a:xfrm>
              <a:off x="5307800" y="50544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Shape 564"/>
            <p:cNvSpPr/>
            <p:nvPr/>
          </p:nvSpPr>
          <p:spPr>
            <a:xfrm>
              <a:off x="5307800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Shape 565"/>
            <p:cNvSpPr/>
            <p:nvPr/>
          </p:nvSpPr>
          <p:spPr>
            <a:xfrm>
              <a:off x="5307800" y="53554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Shape 566"/>
            <p:cNvSpPr/>
            <p:nvPr/>
          </p:nvSpPr>
          <p:spPr>
            <a:xfrm>
              <a:off x="5458325" y="2381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Shape 567"/>
            <p:cNvSpPr/>
            <p:nvPr/>
          </p:nvSpPr>
          <p:spPr>
            <a:xfrm>
              <a:off x="5458325" y="5391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Shape 568"/>
            <p:cNvSpPr/>
            <p:nvPr/>
          </p:nvSpPr>
          <p:spPr>
            <a:xfrm>
              <a:off x="5458325" y="9906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Shape 569"/>
            <p:cNvSpPr/>
            <p:nvPr/>
          </p:nvSpPr>
          <p:spPr>
            <a:xfrm>
              <a:off x="5458325" y="11411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Shape 570"/>
            <p:cNvSpPr/>
            <p:nvPr/>
          </p:nvSpPr>
          <p:spPr>
            <a:xfrm>
              <a:off x="5458325" y="14422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Shape 571"/>
            <p:cNvSpPr/>
            <p:nvPr/>
          </p:nvSpPr>
          <p:spPr>
            <a:xfrm>
              <a:off x="5458325" y="15927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Shape 572"/>
            <p:cNvSpPr/>
            <p:nvPr/>
          </p:nvSpPr>
          <p:spPr>
            <a:xfrm>
              <a:off x="5458325" y="21947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Shape 573"/>
            <p:cNvSpPr/>
            <p:nvPr/>
          </p:nvSpPr>
          <p:spPr>
            <a:xfrm>
              <a:off x="5458325" y="23452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Shape 574"/>
            <p:cNvSpPr/>
            <p:nvPr/>
          </p:nvSpPr>
          <p:spPr>
            <a:xfrm>
              <a:off x="5458325" y="24957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Shape 575"/>
            <p:cNvSpPr/>
            <p:nvPr/>
          </p:nvSpPr>
          <p:spPr>
            <a:xfrm>
              <a:off x="5458325" y="26462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Shape 576"/>
            <p:cNvSpPr/>
            <p:nvPr/>
          </p:nvSpPr>
          <p:spPr>
            <a:xfrm>
              <a:off x="5458325" y="29473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Shape 577"/>
            <p:cNvSpPr/>
            <p:nvPr/>
          </p:nvSpPr>
          <p:spPr>
            <a:xfrm>
              <a:off x="5458325" y="32483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Shape 578"/>
            <p:cNvSpPr/>
            <p:nvPr/>
          </p:nvSpPr>
          <p:spPr>
            <a:xfrm>
              <a:off x="5458325" y="33988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Shape 579"/>
            <p:cNvSpPr/>
            <p:nvPr/>
          </p:nvSpPr>
          <p:spPr>
            <a:xfrm>
              <a:off x="5458325" y="36998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Shape 580"/>
            <p:cNvSpPr/>
            <p:nvPr/>
          </p:nvSpPr>
          <p:spPr>
            <a:xfrm>
              <a:off x="5458325" y="38503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Shape 581"/>
            <p:cNvSpPr/>
            <p:nvPr/>
          </p:nvSpPr>
          <p:spPr>
            <a:xfrm>
              <a:off x="5458325" y="40008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Shape 582"/>
            <p:cNvSpPr/>
            <p:nvPr/>
          </p:nvSpPr>
          <p:spPr>
            <a:xfrm>
              <a:off x="5458325" y="41514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Shape 583"/>
            <p:cNvSpPr/>
            <p:nvPr/>
          </p:nvSpPr>
          <p:spPr>
            <a:xfrm>
              <a:off x="5458325" y="46029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Shape 584"/>
            <p:cNvSpPr/>
            <p:nvPr/>
          </p:nvSpPr>
          <p:spPr>
            <a:xfrm>
              <a:off x="5458325" y="47534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Shape 585"/>
            <p:cNvSpPr/>
            <p:nvPr/>
          </p:nvSpPr>
          <p:spPr>
            <a:xfrm>
              <a:off x="5458325" y="50544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Shape 586"/>
            <p:cNvSpPr/>
            <p:nvPr/>
          </p:nvSpPr>
          <p:spPr>
            <a:xfrm>
              <a:off x="5458325" y="52049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Shape 587"/>
            <p:cNvSpPr/>
            <p:nvPr/>
          </p:nvSpPr>
          <p:spPr>
            <a:xfrm>
              <a:off x="5458325" y="53554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8" name="Shape 588"/>
          <p:cNvGrpSpPr/>
          <p:nvPr/>
        </p:nvGrpSpPr>
        <p:grpSpPr>
          <a:xfrm rot="10800000">
            <a:off x="7828473" y="28610"/>
            <a:ext cx="1140880" cy="5086399"/>
            <a:chOff x="5458325" y="238125"/>
            <a:chExt cx="1175075" cy="5238850"/>
          </a:xfrm>
        </p:grpSpPr>
        <p:sp>
          <p:nvSpPr>
            <p:cNvPr id="589" name="Shape 589"/>
            <p:cNvSpPr/>
            <p:nvPr/>
          </p:nvSpPr>
          <p:spPr>
            <a:xfrm>
              <a:off x="5458325" y="3886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Shape 590"/>
            <p:cNvSpPr/>
            <p:nvPr/>
          </p:nvSpPr>
          <p:spPr>
            <a:xfrm>
              <a:off x="5458325" y="6896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Shape 591"/>
            <p:cNvSpPr/>
            <p:nvPr/>
          </p:nvSpPr>
          <p:spPr>
            <a:xfrm>
              <a:off x="5458325" y="8401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2" name="Shape 592"/>
            <p:cNvSpPr/>
            <p:nvPr/>
          </p:nvSpPr>
          <p:spPr>
            <a:xfrm>
              <a:off x="5458325" y="12917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Shape 593"/>
            <p:cNvSpPr/>
            <p:nvPr/>
          </p:nvSpPr>
          <p:spPr>
            <a:xfrm>
              <a:off x="5458325" y="17432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4" name="Shape 594"/>
            <p:cNvSpPr/>
            <p:nvPr/>
          </p:nvSpPr>
          <p:spPr>
            <a:xfrm>
              <a:off x="5458325" y="18937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5" name="Shape 595"/>
            <p:cNvSpPr/>
            <p:nvPr/>
          </p:nvSpPr>
          <p:spPr>
            <a:xfrm>
              <a:off x="5458325" y="20442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Shape 596"/>
            <p:cNvSpPr/>
            <p:nvPr/>
          </p:nvSpPr>
          <p:spPr>
            <a:xfrm>
              <a:off x="5458325" y="27968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Shape 597"/>
            <p:cNvSpPr/>
            <p:nvPr/>
          </p:nvSpPr>
          <p:spPr>
            <a:xfrm>
              <a:off x="5458325" y="30978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Shape 598"/>
            <p:cNvSpPr/>
            <p:nvPr/>
          </p:nvSpPr>
          <p:spPr>
            <a:xfrm>
              <a:off x="5458325" y="35493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Shape 599"/>
            <p:cNvSpPr/>
            <p:nvPr/>
          </p:nvSpPr>
          <p:spPr>
            <a:xfrm>
              <a:off x="5458325" y="43019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Shape 600"/>
            <p:cNvSpPr/>
            <p:nvPr/>
          </p:nvSpPr>
          <p:spPr>
            <a:xfrm>
              <a:off x="5458325" y="44524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Shape 601"/>
            <p:cNvSpPr/>
            <p:nvPr/>
          </p:nvSpPr>
          <p:spPr>
            <a:xfrm>
              <a:off x="5458325" y="49039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Shape 602"/>
            <p:cNvSpPr/>
            <p:nvPr/>
          </p:nvSpPr>
          <p:spPr>
            <a:xfrm>
              <a:off x="5608825" y="2381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Shape 603"/>
            <p:cNvSpPr/>
            <p:nvPr/>
          </p:nvSpPr>
          <p:spPr>
            <a:xfrm>
              <a:off x="5608825" y="5391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Shape 604"/>
            <p:cNvSpPr/>
            <p:nvPr/>
          </p:nvSpPr>
          <p:spPr>
            <a:xfrm>
              <a:off x="5608825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Shape 605"/>
            <p:cNvSpPr/>
            <p:nvPr/>
          </p:nvSpPr>
          <p:spPr>
            <a:xfrm>
              <a:off x="5608825" y="8401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Shape 606"/>
            <p:cNvSpPr/>
            <p:nvPr/>
          </p:nvSpPr>
          <p:spPr>
            <a:xfrm>
              <a:off x="5608825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Shape 607"/>
            <p:cNvSpPr/>
            <p:nvPr/>
          </p:nvSpPr>
          <p:spPr>
            <a:xfrm>
              <a:off x="5608825" y="11411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Shape 608"/>
            <p:cNvSpPr/>
            <p:nvPr/>
          </p:nvSpPr>
          <p:spPr>
            <a:xfrm>
              <a:off x="5608825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Shape 609"/>
            <p:cNvSpPr/>
            <p:nvPr/>
          </p:nvSpPr>
          <p:spPr>
            <a:xfrm>
              <a:off x="5608825" y="14422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Shape 610"/>
            <p:cNvSpPr/>
            <p:nvPr/>
          </p:nvSpPr>
          <p:spPr>
            <a:xfrm>
              <a:off x="5608825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Shape 611"/>
            <p:cNvSpPr/>
            <p:nvPr/>
          </p:nvSpPr>
          <p:spPr>
            <a:xfrm>
              <a:off x="5608825" y="17432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Shape 612"/>
            <p:cNvSpPr/>
            <p:nvPr/>
          </p:nvSpPr>
          <p:spPr>
            <a:xfrm>
              <a:off x="5608825" y="18937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Shape 613"/>
            <p:cNvSpPr/>
            <p:nvPr/>
          </p:nvSpPr>
          <p:spPr>
            <a:xfrm>
              <a:off x="5608825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Shape 614"/>
            <p:cNvSpPr/>
            <p:nvPr/>
          </p:nvSpPr>
          <p:spPr>
            <a:xfrm>
              <a:off x="5608825" y="21947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Shape 615"/>
            <p:cNvSpPr/>
            <p:nvPr/>
          </p:nvSpPr>
          <p:spPr>
            <a:xfrm>
              <a:off x="5608825" y="24957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Shape 616"/>
            <p:cNvSpPr/>
            <p:nvPr/>
          </p:nvSpPr>
          <p:spPr>
            <a:xfrm>
              <a:off x="5608825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Shape 617"/>
            <p:cNvSpPr/>
            <p:nvPr/>
          </p:nvSpPr>
          <p:spPr>
            <a:xfrm>
              <a:off x="5608825" y="29473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Shape 618"/>
            <p:cNvSpPr/>
            <p:nvPr/>
          </p:nvSpPr>
          <p:spPr>
            <a:xfrm>
              <a:off x="5608825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Shape 619"/>
            <p:cNvSpPr/>
            <p:nvPr/>
          </p:nvSpPr>
          <p:spPr>
            <a:xfrm>
              <a:off x="5608825" y="32483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Shape 620"/>
            <p:cNvSpPr/>
            <p:nvPr/>
          </p:nvSpPr>
          <p:spPr>
            <a:xfrm>
              <a:off x="5608825" y="33988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Shape 621"/>
            <p:cNvSpPr/>
            <p:nvPr/>
          </p:nvSpPr>
          <p:spPr>
            <a:xfrm>
              <a:off x="5608825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Shape 622"/>
            <p:cNvSpPr/>
            <p:nvPr/>
          </p:nvSpPr>
          <p:spPr>
            <a:xfrm>
              <a:off x="5608825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Shape 623"/>
            <p:cNvSpPr/>
            <p:nvPr/>
          </p:nvSpPr>
          <p:spPr>
            <a:xfrm>
              <a:off x="5608825" y="38503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Shape 624"/>
            <p:cNvSpPr/>
            <p:nvPr/>
          </p:nvSpPr>
          <p:spPr>
            <a:xfrm>
              <a:off x="5608825" y="40008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Shape 625"/>
            <p:cNvSpPr/>
            <p:nvPr/>
          </p:nvSpPr>
          <p:spPr>
            <a:xfrm>
              <a:off x="5608825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Shape 626"/>
            <p:cNvSpPr/>
            <p:nvPr/>
          </p:nvSpPr>
          <p:spPr>
            <a:xfrm>
              <a:off x="5608825" y="44524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Shape 627"/>
            <p:cNvSpPr/>
            <p:nvPr/>
          </p:nvSpPr>
          <p:spPr>
            <a:xfrm>
              <a:off x="5608825" y="46029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Shape 628"/>
            <p:cNvSpPr/>
            <p:nvPr/>
          </p:nvSpPr>
          <p:spPr>
            <a:xfrm>
              <a:off x="5608825" y="47534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Shape 629"/>
            <p:cNvSpPr/>
            <p:nvPr/>
          </p:nvSpPr>
          <p:spPr>
            <a:xfrm>
              <a:off x="5608825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Shape 630"/>
            <p:cNvSpPr/>
            <p:nvPr/>
          </p:nvSpPr>
          <p:spPr>
            <a:xfrm>
              <a:off x="5608825" y="50544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Shape 631"/>
            <p:cNvSpPr/>
            <p:nvPr/>
          </p:nvSpPr>
          <p:spPr>
            <a:xfrm>
              <a:off x="5608825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Shape 632"/>
            <p:cNvSpPr/>
            <p:nvPr/>
          </p:nvSpPr>
          <p:spPr>
            <a:xfrm>
              <a:off x="5608825" y="53554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Shape 633"/>
            <p:cNvSpPr/>
            <p:nvPr/>
          </p:nvSpPr>
          <p:spPr>
            <a:xfrm>
              <a:off x="5759350" y="2381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Shape 634"/>
            <p:cNvSpPr/>
            <p:nvPr/>
          </p:nvSpPr>
          <p:spPr>
            <a:xfrm>
              <a:off x="5759350" y="8401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Shape 635"/>
            <p:cNvSpPr/>
            <p:nvPr/>
          </p:nvSpPr>
          <p:spPr>
            <a:xfrm>
              <a:off x="5759350" y="11411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Shape 636"/>
            <p:cNvSpPr/>
            <p:nvPr/>
          </p:nvSpPr>
          <p:spPr>
            <a:xfrm>
              <a:off x="5759350" y="14422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Shape 637"/>
            <p:cNvSpPr/>
            <p:nvPr/>
          </p:nvSpPr>
          <p:spPr>
            <a:xfrm>
              <a:off x="5759350" y="18937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Shape 638"/>
            <p:cNvSpPr/>
            <p:nvPr/>
          </p:nvSpPr>
          <p:spPr>
            <a:xfrm>
              <a:off x="5759350" y="24957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Shape 639"/>
            <p:cNvSpPr/>
            <p:nvPr/>
          </p:nvSpPr>
          <p:spPr>
            <a:xfrm>
              <a:off x="5759350" y="26462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Shape 640"/>
            <p:cNvSpPr/>
            <p:nvPr/>
          </p:nvSpPr>
          <p:spPr>
            <a:xfrm>
              <a:off x="5759350" y="36998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Shape 641"/>
            <p:cNvSpPr/>
            <p:nvPr/>
          </p:nvSpPr>
          <p:spPr>
            <a:xfrm>
              <a:off x="5759350" y="41514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Shape 642"/>
            <p:cNvSpPr/>
            <p:nvPr/>
          </p:nvSpPr>
          <p:spPr>
            <a:xfrm>
              <a:off x="5759350" y="49039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Shape 643"/>
            <p:cNvSpPr/>
            <p:nvPr/>
          </p:nvSpPr>
          <p:spPr>
            <a:xfrm>
              <a:off x="5759350" y="53554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Shape 644"/>
            <p:cNvSpPr/>
            <p:nvPr/>
          </p:nvSpPr>
          <p:spPr>
            <a:xfrm>
              <a:off x="5909850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Shape 645"/>
            <p:cNvSpPr/>
            <p:nvPr/>
          </p:nvSpPr>
          <p:spPr>
            <a:xfrm>
              <a:off x="5909850" y="18937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Shape 646"/>
            <p:cNvSpPr/>
            <p:nvPr/>
          </p:nvSpPr>
          <p:spPr>
            <a:xfrm>
              <a:off x="5909850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Shape 647"/>
            <p:cNvSpPr/>
            <p:nvPr/>
          </p:nvSpPr>
          <p:spPr>
            <a:xfrm>
              <a:off x="6060375" y="47534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Shape 648"/>
            <p:cNvSpPr/>
            <p:nvPr/>
          </p:nvSpPr>
          <p:spPr>
            <a:xfrm>
              <a:off x="6210875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Shape 649"/>
            <p:cNvSpPr/>
            <p:nvPr/>
          </p:nvSpPr>
          <p:spPr>
            <a:xfrm>
              <a:off x="6210875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Shape 650"/>
            <p:cNvSpPr/>
            <p:nvPr/>
          </p:nvSpPr>
          <p:spPr>
            <a:xfrm>
              <a:off x="6511900" y="9906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1" name="Shape 651"/>
          <p:cNvGrpSpPr/>
          <p:nvPr/>
        </p:nvGrpSpPr>
        <p:grpSpPr>
          <a:xfrm rot="10800000">
            <a:off x="7682357" y="28610"/>
            <a:ext cx="994736" cy="4940279"/>
            <a:chOff x="5759350" y="388625"/>
            <a:chExt cx="1024550" cy="5088350"/>
          </a:xfrm>
        </p:grpSpPr>
        <p:sp>
          <p:nvSpPr>
            <p:cNvPr id="652" name="Shape 652"/>
            <p:cNvSpPr/>
            <p:nvPr/>
          </p:nvSpPr>
          <p:spPr>
            <a:xfrm>
              <a:off x="5759350" y="5391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Shape 653"/>
            <p:cNvSpPr/>
            <p:nvPr/>
          </p:nvSpPr>
          <p:spPr>
            <a:xfrm>
              <a:off x="5759350" y="12917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Shape 654"/>
            <p:cNvSpPr/>
            <p:nvPr/>
          </p:nvSpPr>
          <p:spPr>
            <a:xfrm>
              <a:off x="5759350" y="27968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Shape 655"/>
            <p:cNvSpPr/>
            <p:nvPr/>
          </p:nvSpPr>
          <p:spPr>
            <a:xfrm>
              <a:off x="5759350" y="33988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Shape 656"/>
            <p:cNvSpPr/>
            <p:nvPr/>
          </p:nvSpPr>
          <p:spPr>
            <a:xfrm>
              <a:off x="5759350" y="35493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Shape 657"/>
            <p:cNvSpPr/>
            <p:nvPr/>
          </p:nvSpPr>
          <p:spPr>
            <a:xfrm>
              <a:off x="5759350" y="43019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Shape 658"/>
            <p:cNvSpPr/>
            <p:nvPr/>
          </p:nvSpPr>
          <p:spPr>
            <a:xfrm>
              <a:off x="5759350" y="52049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Shape 659"/>
            <p:cNvSpPr/>
            <p:nvPr/>
          </p:nvSpPr>
          <p:spPr>
            <a:xfrm>
              <a:off x="5909850" y="3886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Shape 660"/>
            <p:cNvSpPr/>
            <p:nvPr/>
          </p:nvSpPr>
          <p:spPr>
            <a:xfrm>
              <a:off x="5909850" y="11411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Shape 661"/>
            <p:cNvSpPr/>
            <p:nvPr/>
          </p:nvSpPr>
          <p:spPr>
            <a:xfrm>
              <a:off x="5909850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Shape 662"/>
            <p:cNvSpPr/>
            <p:nvPr/>
          </p:nvSpPr>
          <p:spPr>
            <a:xfrm>
              <a:off x="5909850" y="14422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Shape 663"/>
            <p:cNvSpPr/>
            <p:nvPr/>
          </p:nvSpPr>
          <p:spPr>
            <a:xfrm>
              <a:off x="5909850" y="17432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Shape 664"/>
            <p:cNvSpPr/>
            <p:nvPr/>
          </p:nvSpPr>
          <p:spPr>
            <a:xfrm>
              <a:off x="5909850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Shape 665"/>
            <p:cNvSpPr/>
            <p:nvPr/>
          </p:nvSpPr>
          <p:spPr>
            <a:xfrm>
              <a:off x="5909850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Shape 666"/>
            <p:cNvSpPr/>
            <p:nvPr/>
          </p:nvSpPr>
          <p:spPr>
            <a:xfrm>
              <a:off x="5909850" y="29473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Shape 667"/>
            <p:cNvSpPr/>
            <p:nvPr/>
          </p:nvSpPr>
          <p:spPr>
            <a:xfrm>
              <a:off x="5909850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Shape 668"/>
            <p:cNvSpPr/>
            <p:nvPr/>
          </p:nvSpPr>
          <p:spPr>
            <a:xfrm>
              <a:off x="5909850" y="32483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Shape 669"/>
            <p:cNvSpPr/>
            <p:nvPr/>
          </p:nvSpPr>
          <p:spPr>
            <a:xfrm>
              <a:off x="5909850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Shape 670"/>
            <p:cNvSpPr/>
            <p:nvPr/>
          </p:nvSpPr>
          <p:spPr>
            <a:xfrm>
              <a:off x="5909850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Shape 671"/>
            <p:cNvSpPr/>
            <p:nvPr/>
          </p:nvSpPr>
          <p:spPr>
            <a:xfrm>
              <a:off x="5909850" y="38503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Shape 672"/>
            <p:cNvSpPr/>
            <p:nvPr/>
          </p:nvSpPr>
          <p:spPr>
            <a:xfrm>
              <a:off x="5909850" y="40008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Shape 673"/>
            <p:cNvSpPr/>
            <p:nvPr/>
          </p:nvSpPr>
          <p:spPr>
            <a:xfrm>
              <a:off x="5909850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Shape 674"/>
            <p:cNvSpPr/>
            <p:nvPr/>
          </p:nvSpPr>
          <p:spPr>
            <a:xfrm>
              <a:off x="5909850" y="44524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Shape 675"/>
            <p:cNvSpPr/>
            <p:nvPr/>
          </p:nvSpPr>
          <p:spPr>
            <a:xfrm>
              <a:off x="5909850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Shape 676"/>
            <p:cNvSpPr/>
            <p:nvPr/>
          </p:nvSpPr>
          <p:spPr>
            <a:xfrm>
              <a:off x="5909850" y="50544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Shape 677"/>
            <p:cNvSpPr/>
            <p:nvPr/>
          </p:nvSpPr>
          <p:spPr>
            <a:xfrm>
              <a:off x="5909850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Shape 678"/>
            <p:cNvSpPr/>
            <p:nvPr/>
          </p:nvSpPr>
          <p:spPr>
            <a:xfrm>
              <a:off x="6060375" y="5391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Shape 679"/>
            <p:cNvSpPr/>
            <p:nvPr/>
          </p:nvSpPr>
          <p:spPr>
            <a:xfrm>
              <a:off x="6060375" y="6896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Shape 680"/>
            <p:cNvSpPr/>
            <p:nvPr/>
          </p:nvSpPr>
          <p:spPr>
            <a:xfrm>
              <a:off x="6060375" y="9906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Shape 681"/>
            <p:cNvSpPr/>
            <p:nvPr/>
          </p:nvSpPr>
          <p:spPr>
            <a:xfrm>
              <a:off x="6060375" y="12917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Shape 682"/>
            <p:cNvSpPr/>
            <p:nvPr/>
          </p:nvSpPr>
          <p:spPr>
            <a:xfrm>
              <a:off x="6060375" y="14422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Shape 683"/>
            <p:cNvSpPr/>
            <p:nvPr/>
          </p:nvSpPr>
          <p:spPr>
            <a:xfrm>
              <a:off x="6060375" y="15927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Shape 684"/>
            <p:cNvSpPr/>
            <p:nvPr/>
          </p:nvSpPr>
          <p:spPr>
            <a:xfrm>
              <a:off x="6060375" y="17432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Shape 685"/>
            <p:cNvSpPr/>
            <p:nvPr/>
          </p:nvSpPr>
          <p:spPr>
            <a:xfrm>
              <a:off x="6060375" y="21947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Shape 686"/>
            <p:cNvSpPr/>
            <p:nvPr/>
          </p:nvSpPr>
          <p:spPr>
            <a:xfrm>
              <a:off x="6060375" y="23452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Shape 687"/>
            <p:cNvSpPr/>
            <p:nvPr/>
          </p:nvSpPr>
          <p:spPr>
            <a:xfrm>
              <a:off x="6060375" y="24957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Shape 688"/>
            <p:cNvSpPr/>
            <p:nvPr/>
          </p:nvSpPr>
          <p:spPr>
            <a:xfrm>
              <a:off x="6060375" y="26462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Shape 689"/>
            <p:cNvSpPr/>
            <p:nvPr/>
          </p:nvSpPr>
          <p:spPr>
            <a:xfrm>
              <a:off x="6060375" y="27968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Shape 690"/>
            <p:cNvSpPr/>
            <p:nvPr/>
          </p:nvSpPr>
          <p:spPr>
            <a:xfrm>
              <a:off x="6060375" y="29473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Shape 691"/>
            <p:cNvSpPr/>
            <p:nvPr/>
          </p:nvSpPr>
          <p:spPr>
            <a:xfrm>
              <a:off x="6060375" y="30978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Shape 692"/>
            <p:cNvSpPr/>
            <p:nvPr/>
          </p:nvSpPr>
          <p:spPr>
            <a:xfrm>
              <a:off x="6060375" y="32483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Shape 693"/>
            <p:cNvSpPr/>
            <p:nvPr/>
          </p:nvSpPr>
          <p:spPr>
            <a:xfrm>
              <a:off x="6060375" y="33988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Shape 694"/>
            <p:cNvSpPr/>
            <p:nvPr/>
          </p:nvSpPr>
          <p:spPr>
            <a:xfrm>
              <a:off x="6060375" y="35493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Shape 695"/>
            <p:cNvSpPr/>
            <p:nvPr/>
          </p:nvSpPr>
          <p:spPr>
            <a:xfrm>
              <a:off x="6060375" y="38503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Shape 696"/>
            <p:cNvSpPr/>
            <p:nvPr/>
          </p:nvSpPr>
          <p:spPr>
            <a:xfrm>
              <a:off x="6060375" y="41514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Shape 697"/>
            <p:cNvSpPr/>
            <p:nvPr/>
          </p:nvSpPr>
          <p:spPr>
            <a:xfrm>
              <a:off x="6060375" y="43019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Shape 698"/>
            <p:cNvSpPr/>
            <p:nvPr/>
          </p:nvSpPr>
          <p:spPr>
            <a:xfrm>
              <a:off x="6060375" y="44524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Shape 699"/>
            <p:cNvSpPr/>
            <p:nvPr/>
          </p:nvSpPr>
          <p:spPr>
            <a:xfrm>
              <a:off x="6060375" y="46029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Shape 700"/>
            <p:cNvSpPr/>
            <p:nvPr/>
          </p:nvSpPr>
          <p:spPr>
            <a:xfrm>
              <a:off x="6060375" y="49039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Shape 701"/>
            <p:cNvSpPr/>
            <p:nvPr/>
          </p:nvSpPr>
          <p:spPr>
            <a:xfrm>
              <a:off x="6060375" y="50544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Shape 702"/>
            <p:cNvSpPr/>
            <p:nvPr/>
          </p:nvSpPr>
          <p:spPr>
            <a:xfrm>
              <a:off x="6060375" y="52049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Shape 703"/>
            <p:cNvSpPr/>
            <p:nvPr/>
          </p:nvSpPr>
          <p:spPr>
            <a:xfrm>
              <a:off x="6060375" y="53554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Shape 704"/>
            <p:cNvSpPr/>
            <p:nvPr/>
          </p:nvSpPr>
          <p:spPr>
            <a:xfrm>
              <a:off x="6210875" y="5391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Shape 705"/>
            <p:cNvSpPr/>
            <p:nvPr/>
          </p:nvSpPr>
          <p:spPr>
            <a:xfrm>
              <a:off x="6210875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Shape 706"/>
            <p:cNvSpPr/>
            <p:nvPr/>
          </p:nvSpPr>
          <p:spPr>
            <a:xfrm>
              <a:off x="6210875" y="11411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Shape 707"/>
            <p:cNvSpPr/>
            <p:nvPr/>
          </p:nvSpPr>
          <p:spPr>
            <a:xfrm>
              <a:off x="6210875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Shape 708"/>
            <p:cNvSpPr/>
            <p:nvPr/>
          </p:nvSpPr>
          <p:spPr>
            <a:xfrm>
              <a:off x="6210875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Shape 709"/>
            <p:cNvSpPr/>
            <p:nvPr/>
          </p:nvSpPr>
          <p:spPr>
            <a:xfrm>
              <a:off x="6210875" y="18937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Shape 710"/>
            <p:cNvSpPr/>
            <p:nvPr/>
          </p:nvSpPr>
          <p:spPr>
            <a:xfrm>
              <a:off x="6210875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Shape 711"/>
            <p:cNvSpPr/>
            <p:nvPr/>
          </p:nvSpPr>
          <p:spPr>
            <a:xfrm>
              <a:off x="6210875" y="21947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Shape 712"/>
            <p:cNvSpPr/>
            <p:nvPr/>
          </p:nvSpPr>
          <p:spPr>
            <a:xfrm>
              <a:off x="6210875" y="24957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Shape 713"/>
            <p:cNvSpPr/>
            <p:nvPr/>
          </p:nvSpPr>
          <p:spPr>
            <a:xfrm>
              <a:off x="6210875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Shape 714"/>
            <p:cNvSpPr/>
            <p:nvPr/>
          </p:nvSpPr>
          <p:spPr>
            <a:xfrm>
              <a:off x="6210875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Shape 715"/>
            <p:cNvSpPr/>
            <p:nvPr/>
          </p:nvSpPr>
          <p:spPr>
            <a:xfrm>
              <a:off x="6210875" y="33988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Shape 716"/>
            <p:cNvSpPr/>
            <p:nvPr/>
          </p:nvSpPr>
          <p:spPr>
            <a:xfrm>
              <a:off x="6210875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Shape 717"/>
            <p:cNvSpPr/>
            <p:nvPr/>
          </p:nvSpPr>
          <p:spPr>
            <a:xfrm>
              <a:off x="6210875" y="40008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Shape 718"/>
            <p:cNvSpPr/>
            <p:nvPr/>
          </p:nvSpPr>
          <p:spPr>
            <a:xfrm>
              <a:off x="6210875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Shape 719"/>
            <p:cNvSpPr/>
            <p:nvPr/>
          </p:nvSpPr>
          <p:spPr>
            <a:xfrm>
              <a:off x="6210875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Shape 720"/>
            <p:cNvSpPr/>
            <p:nvPr/>
          </p:nvSpPr>
          <p:spPr>
            <a:xfrm>
              <a:off x="6210875" y="44524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Shape 721"/>
            <p:cNvSpPr/>
            <p:nvPr/>
          </p:nvSpPr>
          <p:spPr>
            <a:xfrm>
              <a:off x="6210875" y="46029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Shape 722"/>
            <p:cNvSpPr/>
            <p:nvPr/>
          </p:nvSpPr>
          <p:spPr>
            <a:xfrm>
              <a:off x="6210875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Shape 723"/>
            <p:cNvSpPr/>
            <p:nvPr/>
          </p:nvSpPr>
          <p:spPr>
            <a:xfrm>
              <a:off x="6210875" y="50544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Shape 724"/>
            <p:cNvSpPr/>
            <p:nvPr/>
          </p:nvSpPr>
          <p:spPr>
            <a:xfrm>
              <a:off x="6361375" y="3886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Shape 725"/>
            <p:cNvSpPr/>
            <p:nvPr/>
          </p:nvSpPr>
          <p:spPr>
            <a:xfrm>
              <a:off x="6361375" y="5391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Shape 726"/>
            <p:cNvSpPr/>
            <p:nvPr/>
          </p:nvSpPr>
          <p:spPr>
            <a:xfrm>
              <a:off x="6361375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Shape 727"/>
            <p:cNvSpPr/>
            <p:nvPr/>
          </p:nvSpPr>
          <p:spPr>
            <a:xfrm>
              <a:off x="6361375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Shape 728"/>
            <p:cNvSpPr/>
            <p:nvPr/>
          </p:nvSpPr>
          <p:spPr>
            <a:xfrm>
              <a:off x="6361375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Shape 729"/>
            <p:cNvSpPr/>
            <p:nvPr/>
          </p:nvSpPr>
          <p:spPr>
            <a:xfrm>
              <a:off x="6361375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Shape 730"/>
            <p:cNvSpPr/>
            <p:nvPr/>
          </p:nvSpPr>
          <p:spPr>
            <a:xfrm>
              <a:off x="6361375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Shape 731"/>
            <p:cNvSpPr/>
            <p:nvPr/>
          </p:nvSpPr>
          <p:spPr>
            <a:xfrm>
              <a:off x="6361375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Shape 732"/>
            <p:cNvSpPr/>
            <p:nvPr/>
          </p:nvSpPr>
          <p:spPr>
            <a:xfrm>
              <a:off x="6361375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Shape 733"/>
            <p:cNvSpPr/>
            <p:nvPr/>
          </p:nvSpPr>
          <p:spPr>
            <a:xfrm>
              <a:off x="6361375" y="32483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Shape 734"/>
            <p:cNvSpPr/>
            <p:nvPr/>
          </p:nvSpPr>
          <p:spPr>
            <a:xfrm>
              <a:off x="6361375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Shape 735"/>
            <p:cNvSpPr/>
            <p:nvPr/>
          </p:nvSpPr>
          <p:spPr>
            <a:xfrm>
              <a:off x="6361375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Shape 736"/>
            <p:cNvSpPr/>
            <p:nvPr/>
          </p:nvSpPr>
          <p:spPr>
            <a:xfrm>
              <a:off x="6361375" y="38503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Shape 737"/>
            <p:cNvSpPr/>
            <p:nvPr/>
          </p:nvSpPr>
          <p:spPr>
            <a:xfrm>
              <a:off x="6361375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Shape 738"/>
            <p:cNvSpPr/>
            <p:nvPr/>
          </p:nvSpPr>
          <p:spPr>
            <a:xfrm>
              <a:off x="6361375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Shape 739"/>
            <p:cNvSpPr/>
            <p:nvPr/>
          </p:nvSpPr>
          <p:spPr>
            <a:xfrm>
              <a:off x="6361375" y="47534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Shape 740"/>
            <p:cNvSpPr/>
            <p:nvPr/>
          </p:nvSpPr>
          <p:spPr>
            <a:xfrm>
              <a:off x="6361375" y="50544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Shape 741"/>
            <p:cNvSpPr/>
            <p:nvPr/>
          </p:nvSpPr>
          <p:spPr>
            <a:xfrm>
              <a:off x="6361375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Shape 742"/>
            <p:cNvSpPr/>
            <p:nvPr/>
          </p:nvSpPr>
          <p:spPr>
            <a:xfrm>
              <a:off x="6511900" y="3886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Shape 743"/>
            <p:cNvSpPr/>
            <p:nvPr/>
          </p:nvSpPr>
          <p:spPr>
            <a:xfrm>
              <a:off x="6511900" y="12917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Shape 744"/>
            <p:cNvSpPr/>
            <p:nvPr/>
          </p:nvSpPr>
          <p:spPr>
            <a:xfrm>
              <a:off x="6511900" y="20442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Shape 745"/>
            <p:cNvSpPr/>
            <p:nvPr/>
          </p:nvSpPr>
          <p:spPr>
            <a:xfrm>
              <a:off x="6511900" y="27968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Shape 746"/>
            <p:cNvSpPr/>
            <p:nvPr/>
          </p:nvSpPr>
          <p:spPr>
            <a:xfrm>
              <a:off x="6511900" y="36998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Shape 747"/>
            <p:cNvSpPr/>
            <p:nvPr/>
          </p:nvSpPr>
          <p:spPr>
            <a:xfrm>
              <a:off x="6511900" y="44524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Shape 748"/>
            <p:cNvSpPr/>
            <p:nvPr/>
          </p:nvSpPr>
          <p:spPr>
            <a:xfrm>
              <a:off x="6511900" y="46029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Shape 749"/>
            <p:cNvSpPr/>
            <p:nvPr/>
          </p:nvSpPr>
          <p:spPr>
            <a:xfrm>
              <a:off x="6511900" y="52049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Shape 750"/>
            <p:cNvSpPr/>
            <p:nvPr/>
          </p:nvSpPr>
          <p:spPr>
            <a:xfrm>
              <a:off x="6662400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Shape 751"/>
            <p:cNvSpPr/>
            <p:nvPr/>
          </p:nvSpPr>
          <p:spPr>
            <a:xfrm>
              <a:off x="6662400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Shape 752"/>
            <p:cNvSpPr/>
            <p:nvPr/>
          </p:nvSpPr>
          <p:spPr>
            <a:xfrm>
              <a:off x="6662400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53" name="Shape 753"/>
          <p:cNvGrpSpPr/>
          <p:nvPr/>
        </p:nvGrpSpPr>
        <p:grpSpPr>
          <a:xfrm rot="10800000">
            <a:off x="7682352" y="28610"/>
            <a:ext cx="1140880" cy="5086399"/>
            <a:chOff x="5608825" y="238125"/>
            <a:chExt cx="1175075" cy="5238850"/>
          </a:xfrm>
        </p:grpSpPr>
        <p:sp>
          <p:nvSpPr>
            <p:cNvPr id="754" name="Shape 754"/>
            <p:cNvSpPr/>
            <p:nvPr/>
          </p:nvSpPr>
          <p:spPr>
            <a:xfrm>
              <a:off x="5608825" y="3886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Shape 755"/>
            <p:cNvSpPr/>
            <p:nvPr/>
          </p:nvSpPr>
          <p:spPr>
            <a:xfrm>
              <a:off x="5608825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Shape 756"/>
            <p:cNvSpPr/>
            <p:nvPr/>
          </p:nvSpPr>
          <p:spPr>
            <a:xfrm>
              <a:off x="5608825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Shape 757"/>
            <p:cNvSpPr/>
            <p:nvPr/>
          </p:nvSpPr>
          <p:spPr>
            <a:xfrm>
              <a:off x="5608825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Shape 758"/>
            <p:cNvSpPr/>
            <p:nvPr/>
          </p:nvSpPr>
          <p:spPr>
            <a:xfrm>
              <a:off x="5759350" y="3886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Shape 759"/>
            <p:cNvSpPr/>
            <p:nvPr/>
          </p:nvSpPr>
          <p:spPr>
            <a:xfrm>
              <a:off x="5759350" y="6896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Shape 760"/>
            <p:cNvSpPr/>
            <p:nvPr/>
          </p:nvSpPr>
          <p:spPr>
            <a:xfrm>
              <a:off x="5759350" y="9906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Shape 761"/>
            <p:cNvSpPr/>
            <p:nvPr/>
          </p:nvSpPr>
          <p:spPr>
            <a:xfrm>
              <a:off x="5759350" y="15927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Shape 762"/>
            <p:cNvSpPr/>
            <p:nvPr/>
          </p:nvSpPr>
          <p:spPr>
            <a:xfrm>
              <a:off x="5759350" y="17432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Shape 763"/>
            <p:cNvSpPr/>
            <p:nvPr/>
          </p:nvSpPr>
          <p:spPr>
            <a:xfrm>
              <a:off x="5759350" y="20442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Shape 764"/>
            <p:cNvSpPr/>
            <p:nvPr/>
          </p:nvSpPr>
          <p:spPr>
            <a:xfrm>
              <a:off x="5759350" y="21947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Shape 765"/>
            <p:cNvSpPr/>
            <p:nvPr/>
          </p:nvSpPr>
          <p:spPr>
            <a:xfrm>
              <a:off x="5759350" y="23452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Shape 766"/>
            <p:cNvSpPr/>
            <p:nvPr/>
          </p:nvSpPr>
          <p:spPr>
            <a:xfrm>
              <a:off x="5759350" y="29473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Shape 767"/>
            <p:cNvSpPr/>
            <p:nvPr/>
          </p:nvSpPr>
          <p:spPr>
            <a:xfrm>
              <a:off x="5759350" y="30978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Shape 768"/>
            <p:cNvSpPr/>
            <p:nvPr/>
          </p:nvSpPr>
          <p:spPr>
            <a:xfrm>
              <a:off x="5759350" y="32483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Shape 769"/>
            <p:cNvSpPr/>
            <p:nvPr/>
          </p:nvSpPr>
          <p:spPr>
            <a:xfrm>
              <a:off x="5759350" y="38503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Shape 770"/>
            <p:cNvSpPr/>
            <p:nvPr/>
          </p:nvSpPr>
          <p:spPr>
            <a:xfrm>
              <a:off x="5759350" y="40008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Shape 771"/>
            <p:cNvSpPr/>
            <p:nvPr/>
          </p:nvSpPr>
          <p:spPr>
            <a:xfrm>
              <a:off x="5759350" y="44524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Shape 772"/>
            <p:cNvSpPr/>
            <p:nvPr/>
          </p:nvSpPr>
          <p:spPr>
            <a:xfrm>
              <a:off x="5759350" y="46029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Shape 773"/>
            <p:cNvSpPr/>
            <p:nvPr/>
          </p:nvSpPr>
          <p:spPr>
            <a:xfrm>
              <a:off x="5759350" y="47534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Shape 774"/>
            <p:cNvSpPr/>
            <p:nvPr/>
          </p:nvSpPr>
          <p:spPr>
            <a:xfrm>
              <a:off x="5759350" y="50544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Shape 775"/>
            <p:cNvSpPr/>
            <p:nvPr/>
          </p:nvSpPr>
          <p:spPr>
            <a:xfrm>
              <a:off x="5909850" y="2381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Shape 776"/>
            <p:cNvSpPr/>
            <p:nvPr/>
          </p:nvSpPr>
          <p:spPr>
            <a:xfrm>
              <a:off x="5909850" y="5391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Shape 777"/>
            <p:cNvSpPr/>
            <p:nvPr/>
          </p:nvSpPr>
          <p:spPr>
            <a:xfrm>
              <a:off x="5909850" y="8401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Shape 778"/>
            <p:cNvSpPr/>
            <p:nvPr/>
          </p:nvSpPr>
          <p:spPr>
            <a:xfrm>
              <a:off x="5909850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Shape 779"/>
            <p:cNvSpPr/>
            <p:nvPr/>
          </p:nvSpPr>
          <p:spPr>
            <a:xfrm>
              <a:off x="5909850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Shape 780"/>
            <p:cNvSpPr/>
            <p:nvPr/>
          </p:nvSpPr>
          <p:spPr>
            <a:xfrm>
              <a:off x="5909850" y="21947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Shape 781"/>
            <p:cNvSpPr/>
            <p:nvPr/>
          </p:nvSpPr>
          <p:spPr>
            <a:xfrm>
              <a:off x="5909850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Shape 782"/>
            <p:cNvSpPr/>
            <p:nvPr/>
          </p:nvSpPr>
          <p:spPr>
            <a:xfrm>
              <a:off x="5909850" y="24957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Shape 783"/>
            <p:cNvSpPr/>
            <p:nvPr/>
          </p:nvSpPr>
          <p:spPr>
            <a:xfrm>
              <a:off x="5909850" y="33988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Shape 784"/>
            <p:cNvSpPr/>
            <p:nvPr/>
          </p:nvSpPr>
          <p:spPr>
            <a:xfrm>
              <a:off x="5909850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Shape 785"/>
            <p:cNvSpPr/>
            <p:nvPr/>
          </p:nvSpPr>
          <p:spPr>
            <a:xfrm>
              <a:off x="5909850" y="46029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Shape 786"/>
            <p:cNvSpPr/>
            <p:nvPr/>
          </p:nvSpPr>
          <p:spPr>
            <a:xfrm>
              <a:off x="5909850" y="47534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Shape 787"/>
            <p:cNvSpPr/>
            <p:nvPr/>
          </p:nvSpPr>
          <p:spPr>
            <a:xfrm>
              <a:off x="5909850" y="53554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Shape 788"/>
            <p:cNvSpPr/>
            <p:nvPr/>
          </p:nvSpPr>
          <p:spPr>
            <a:xfrm>
              <a:off x="6060375" y="2381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Shape 789"/>
            <p:cNvSpPr/>
            <p:nvPr/>
          </p:nvSpPr>
          <p:spPr>
            <a:xfrm>
              <a:off x="6060375" y="3886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Shape 790"/>
            <p:cNvSpPr/>
            <p:nvPr/>
          </p:nvSpPr>
          <p:spPr>
            <a:xfrm>
              <a:off x="6060375" y="8401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Shape 791"/>
            <p:cNvSpPr/>
            <p:nvPr/>
          </p:nvSpPr>
          <p:spPr>
            <a:xfrm>
              <a:off x="6060375" y="11411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Shape 792"/>
            <p:cNvSpPr/>
            <p:nvPr/>
          </p:nvSpPr>
          <p:spPr>
            <a:xfrm>
              <a:off x="6060375" y="18937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Shape 793"/>
            <p:cNvSpPr/>
            <p:nvPr/>
          </p:nvSpPr>
          <p:spPr>
            <a:xfrm>
              <a:off x="6060375" y="20442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Shape 794"/>
            <p:cNvSpPr/>
            <p:nvPr/>
          </p:nvSpPr>
          <p:spPr>
            <a:xfrm>
              <a:off x="6060375" y="36998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Shape 795"/>
            <p:cNvSpPr/>
            <p:nvPr/>
          </p:nvSpPr>
          <p:spPr>
            <a:xfrm>
              <a:off x="6060375" y="40008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Shape 796"/>
            <p:cNvSpPr/>
            <p:nvPr/>
          </p:nvSpPr>
          <p:spPr>
            <a:xfrm>
              <a:off x="6210875" y="2381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Shape 797"/>
            <p:cNvSpPr/>
            <p:nvPr/>
          </p:nvSpPr>
          <p:spPr>
            <a:xfrm>
              <a:off x="6210875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Shape 798"/>
            <p:cNvSpPr/>
            <p:nvPr/>
          </p:nvSpPr>
          <p:spPr>
            <a:xfrm>
              <a:off x="6210875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Shape 799"/>
            <p:cNvSpPr/>
            <p:nvPr/>
          </p:nvSpPr>
          <p:spPr>
            <a:xfrm>
              <a:off x="6210875" y="32483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Shape 800"/>
            <p:cNvSpPr/>
            <p:nvPr/>
          </p:nvSpPr>
          <p:spPr>
            <a:xfrm>
              <a:off x="6210875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Shape 801"/>
            <p:cNvSpPr/>
            <p:nvPr/>
          </p:nvSpPr>
          <p:spPr>
            <a:xfrm>
              <a:off x="6361375" y="14422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Shape 802"/>
            <p:cNvSpPr/>
            <p:nvPr/>
          </p:nvSpPr>
          <p:spPr>
            <a:xfrm>
              <a:off x="6361375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Shape 803"/>
            <p:cNvSpPr/>
            <p:nvPr/>
          </p:nvSpPr>
          <p:spPr>
            <a:xfrm>
              <a:off x="6662400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04" name="Shape 804"/>
          <p:cNvSpPr txBox="1"/>
          <p:nvPr>
            <p:ph idx="12" type="sldNum"/>
          </p:nvPr>
        </p:nvSpPr>
        <p:spPr>
          <a:xfrm>
            <a:off x="91531" y="47202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6" name="Shape 806"/>
          <p:cNvGrpSpPr/>
          <p:nvPr/>
        </p:nvGrpSpPr>
        <p:grpSpPr>
          <a:xfrm rot="10800000">
            <a:off x="8851390" y="28610"/>
            <a:ext cx="264109" cy="5086399"/>
            <a:chOff x="5307800" y="238125"/>
            <a:chExt cx="272025" cy="5238850"/>
          </a:xfrm>
        </p:grpSpPr>
        <p:sp>
          <p:nvSpPr>
            <p:cNvPr id="807" name="Shape 807"/>
            <p:cNvSpPr/>
            <p:nvPr/>
          </p:nvSpPr>
          <p:spPr>
            <a:xfrm>
              <a:off x="5307800" y="2381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Shape 808"/>
            <p:cNvSpPr/>
            <p:nvPr/>
          </p:nvSpPr>
          <p:spPr>
            <a:xfrm>
              <a:off x="5307800" y="3886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Shape 809"/>
            <p:cNvSpPr/>
            <p:nvPr/>
          </p:nvSpPr>
          <p:spPr>
            <a:xfrm>
              <a:off x="5307800" y="5391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Shape 810"/>
            <p:cNvSpPr/>
            <p:nvPr/>
          </p:nvSpPr>
          <p:spPr>
            <a:xfrm>
              <a:off x="5307800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Shape 811"/>
            <p:cNvSpPr/>
            <p:nvPr/>
          </p:nvSpPr>
          <p:spPr>
            <a:xfrm>
              <a:off x="5307800" y="8401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Shape 812"/>
            <p:cNvSpPr/>
            <p:nvPr/>
          </p:nvSpPr>
          <p:spPr>
            <a:xfrm>
              <a:off x="5307800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Shape 813"/>
            <p:cNvSpPr/>
            <p:nvPr/>
          </p:nvSpPr>
          <p:spPr>
            <a:xfrm>
              <a:off x="5307800" y="11411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Shape 814"/>
            <p:cNvSpPr/>
            <p:nvPr/>
          </p:nvSpPr>
          <p:spPr>
            <a:xfrm>
              <a:off x="5307800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Shape 815"/>
            <p:cNvSpPr/>
            <p:nvPr/>
          </p:nvSpPr>
          <p:spPr>
            <a:xfrm>
              <a:off x="5307800" y="14422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Shape 816"/>
            <p:cNvSpPr/>
            <p:nvPr/>
          </p:nvSpPr>
          <p:spPr>
            <a:xfrm>
              <a:off x="5307800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Shape 817"/>
            <p:cNvSpPr/>
            <p:nvPr/>
          </p:nvSpPr>
          <p:spPr>
            <a:xfrm>
              <a:off x="5307800" y="17432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Shape 818"/>
            <p:cNvSpPr/>
            <p:nvPr/>
          </p:nvSpPr>
          <p:spPr>
            <a:xfrm>
              <a:off x="5307800" y="18937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Shape 819"/>
            <p:cNvSpPr/>
            <p:nvPr/>
          </p:nvSpPr>
          <p:spPr>
            <a:xfrm>
              <a:off x="5307800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Shape 820"/>
            <p:cNvSpPr/>
            <p:nvPr/>
          </p:nvSpPr>
          <p:spPr>
            <a:xfrm>
              <a:off x="5307800" y="21947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Shape 821"/>
            <p:cNvSpPr/>
            <p:nvPr/>
          </p:nvSpPr>
          <p:spPr>
            <a:xfrm>
              <a:off x="5307800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Shape 822"/>
            <p:cNvSpPr/>
            <p:nvPr/>
          </p:nvSpPr>
          <p:spPr>
            <a:xfrm>
              <a:off x="5307800" y="24957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Shape 823"/>
            <p:cNvSpPr/>
            <p:nvPr/>
          </p:nvSpPr>
          <p:spPr>
            <a:xfrm>
              <a:off x="5307800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Shape 824"/>
            <p:cNvSpPr/>
            <p:nvPr/>
          </p:nvSpPr>
          <p:spPr>
            <a:xfrm>
              <a:off x="5307800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Shape 825"/>
            <p:cNvSpPr/>
            <p:nvPr/>
          </p:nvSpPr>
          <p:spPr>
            <a:xfrm>
              <a:off x="5307800" y="29473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Shape 826"/>
            <p:cNvSpPr/>
            <p:nvPr/>
          </p:nvSpPr>
          <p:spPr>
            <a:xfrm>
              <a:off x="5307800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Shape 827"/>
            <p:cNvSpPr/>
            <p:nvPr/>
          </p:nvSpPr>
          <p:spPr>
            <a:xfrm>
              <a:off x="5307800" y="32483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Shape 828"/>
            <p:cNvSpPr/>
            <p:nvPr/>
          </p:nvSpPr>
          <p:spPr>
            <a:xfrm>
              <a:off x="5307800" y="33988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Shape 829"/>
            <p:cNvSpPr/>
            <p:nvPr/>
          </p:nvSpPr>
          <p:spPr>
            <a:xfrm>
              <a:off x="5307800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Shape 830"/>
            <p:cNvSpPr/>
            <p:nvPr/>
          </p:nvSpPr>
          <p:spPr>
            <a:xfrm>
              <a:off x="5307800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Shape 831"/>
            <p:cNvSpPr/>
            <p:nvPr/>
          </p:nvSpPr>
          <p:spPr>
            <a:xfrm>
              <a:off x="5307800" y="38503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Shape 832"/>
            <p:cNvSpPr/>
            <p:nvPr/>
          </p:nvSpPr>
          <p:spPr>
            <a:xfrm>
              <a:off x="5307800" y="40008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Shape 833"/>
            <p:cNvSpPr/>
            <p:nvPr/>
          </p:nvSpPr>
          <p:spPr>
            <a:xfrm>
              <a:off x="5307800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Shape 834"/>
            <p:cNvSpPr/>
            <p:nvPr/>
          </p:nvSpPr>
          <p:spPr>
            <a:xfrm>
              <a:off x="5307800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Shape 835"/>
            <p:cNvSpPr/>
            <p:nvPr/>
          </p:nvSpPr>
          <p:spPr>
            <a:xfrm>
              <a:off x="5307800" y="44524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Shape 836"/>
            <p:cNvSpPr/>
            <p:nvPr/>
          </p:nvSpPr>
          <p:spPr>
            <a:xfrm>
              <a:off x="5307800" y="46029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Shape 837"/>
            <p:cNvSpPr/>
            <p:nvPr/>
          </p:nvSpPr>
          <p:spPr>
            <a:xfrm>
              <a:off x="5307800" y="47534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Shape 838"/>
            <p:cNvSpPr/>
            <p:nvPr/>
          </p:nvSpPr>
          <p:spPr>
            <a:xfrm>
              <a:off x="5307800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Shape 839"/>
            <p:cNvSpPr/>
            <p:nvPr/>
          </p:nvSpPr>
          <p:spPr>
            <a:xfrm>
              <a:off x="5307800" y="50544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Shape 840"/>
            <p:cNvSpPr/>
            <p:nvPr/>
          </p:nvSpPr>
          <p:spPr>
            <a:xfrm>
              <a:off x="5307800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Shape 841"/>
            <p:cNvSpPr/>
            <p:nvPr/>
          </p:nvSpPr>
          <p:spPr>
            <a:xfrm>
              <a:off x="5307800" y="53554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Shape 842"/>
            <p:cNvSpPr/>
            <p:nvPr/>
          </p:nvSpPr>
          <p:spPr>
            <a:xfrm>
              <a:off x="5458325" y="2381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Shape 843"/>
            <p:cNvSpPr/>
            <p:nvPr/>
          </p:nvSpPr>
          <p:spPr>
            <a:xfrm>
              <a:off x="5458325" y="5391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Shape 844"/>
            <p:cNvSpPr/>
            <p:nvPr/>
          </p:nvSpPr>
          <p:spPr>
            <a:xfrm>
              <a:off x="5458325" y="9906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Shape 845"/>
            <p:cNvSpPr/>
            <p:nvPr/>
          </p:nvSpPr>
          <p:spPr>
            <a:xfrm>
              <a:off x="5458325" y="11411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Shape 846"/>
            <p:cNvSpPr/>
            <p:nvPr/>
          </p:nvSpPr>
          <p:spPr>
            <a:xfrm>
              <a:off x="5458325" y="14422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Shape 847"/>
            <p:cNvSpPr/>
            <p:nvPr/>
          </p:nvSpPr>
          <p:spPr>
            <a:xfrm>
              <a:off x="5458325" y="15927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Shape 848"/>
            <p:cNvSpPr/>
            <p:nvPr/>
          </p:nvSpPr>
          <p:spPr>
            <a:xfrm>
              <a:off x="5458325" y="21947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Shape 849"/>
            <p:cNvSpPr/>
            <p:nvPr/>
          </p:nvSpPr>
          <p:spPr>
            <a:xfrm>
              <a:off x="5458325" y="23452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Shape 850"/>
            <p:cNvSpPr/>
            <p:nvPr/>
          </p:nvSpPr>
          <p:spPr>
            <a:xfrm>
              <a:off x="5458325" y="24957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Shape 851"/>
            <p:cNvSpPr/>
            <p:nvPr/>
          </p:nvSpPr>
          <p:spPr>
            <a:xfrm>
              <a:off x="5458325" y="26462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Shape 852"/>
            <p:cNvSpPr/>
            <p:nvPr/>
          </p:nvSpPr>
          <p:spPr>
            <a:xfrm>
              <a:off x="5458325" y="29473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Shape 853"/>
            <p:cNvSpPr/>
            <p:nvPr/>
          </p:nvSpPr>
          <p:spPr>
            <a:xfrm>
              <a:off x="5458325" y="32483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Shape 854"/>
            <p:cNvSpPr/>
            <p:nvPr/>
          </p:nvSpPr>
          <p:spPr>
            <a:xfrm>
              <a:off x="5458325" y="33988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Shape 855"/>
            <p:cNvSpPr/>
            <p:nvPr/>
          </p:nvSpPr>
          <p:spPr>
            <a:xfrm>
              <a:off x="5458325" y="36998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Shape 856"/>
            <p:cNvSpPr/>
            <p:nvPr/>
          </p:nvSpPr>
          <p:spPr>
            <a:xfrm>
              <a:off x="5458325" y="38503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Shape 857"/>
            <p:cNvSpPr/>
            <p:nvPr/>
          </p:nvSpPr>
          <p:spPr>
            <a:xfrm>
              <a:off x="5458325" y="40008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Shape 858"/>
            <p:cNvSpPr/>
            <p:nvPr/>
          </p:nvSpPr>
          <p:spPr>
            <a:xfrm>
              <a:off x="5458325" y="41514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Shape 859"/>
            <p:cNvSpPr/>
            <p:nvPr/>
          </p:nvSpPr>
          <p:spPr>
            <a:xfrm>
              <a:off x="5458325" y="46029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Shape 860"/>
            <p:cNvSpPr/>
            <p:nvPr/>
          </p:nvSpPr>
          <p:spPr>
            <a:xfrm>
              <a:off x="5458325" y="47534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Shape 861"/>
            <p:cNvSpPr/>
            <p:nvPr/>
          </p:nvSpPr>
          <p:spPr>
            <a:xfrm>
              <a:off x="5458325" y="50544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Shape 862"/>
            <p:cNvSpPr/>
            <p:nvPr/>
          </p:nvSpPr>
          <p:spPr>
            <a:xfrm>
              <a:off x="5458325" y="52049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Shape 863"/>
            <p:cNvSpPr/>
            <p:nvPr/>
          </p:nvSpPr>
          <p:spPr>
            <a:xfrm>
              <a:off x="5458325" y="53554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64" name="Shape 864"/>
          <p:cNvGrpSpPr/>
          <p:nvPr/>
        </p:nvGrpSpPr>
        <p:grpSpPr>
          <a:xfrm rot="10800000">
            <a:off x="7828473" y="28610"/>
            <a:ext cx="1140880" cy="5086399"/>
            <a:chOff x="5458325" y="238125"/>
            <a:chExt cx="1175075" cy="5238850"/>
          </a:xfrm>
        </p:grpSpPr>
        <p:sp>
          <p:nvSpPr>
            <p:cNvPr id="865" name="Shape 865"/>
            <p:cNvSpPr/>
            <p:nvPr/>
          </p:nvSpPr>
          <p:spPr>
            <a:xfrm>
              <a:off x="5458325" y="3886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Shape 866"/>
            <p:cNvSpPr/>
            <p:nvPr/>
          </p:nvSpPr>
          <p:spPr>
            <a:xfrm>
              <a:off x="5458325" y="6896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Shape 867"/>
            <p:cNvSpPr/>
            <p:nvPr/>
          </p:nvSpPr>
          <p:spPr>
            <a:xfrm>
              <a:off x="5458325" y="8401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Shape 868"/>
            <p:cNvSpPr/>
            <p:nvPr/>
          </p:nvSpPr>
          <p:spPr>
            <a:xfrm>
              <a:off x="5458325" y="12917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Shape 869"/>
            <p:cNvSpPr/>
            <p:nvPr/>
          </p:nvSpPr>
          <p:spPr>
            <a:xfrm>
              <a:off x="5458325" y="17432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Shape 870"/>
            <p:cNvSpPr/>
            <p:nvPr/>
          </p:nvSpPr>
          <p:spPr>
            <a:xfrm>
              <a:off x="5458325" y="18937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Shape 871"/>
            <p:cNvSpPr/>
            <p:nvPr/>
          </p:nvSpPr>
          <p:spPr>
            <a:xfrm>
              <a:off x="5458325" y="20442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Shape 872"/>
            <p:cNvSpPr/>
            <p:nvPr/>
          </p:nvSpPr>
          <p:spPr>
            <a:xfrm>
              <a:off x="5458325" y="27968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Shape 873"/>
            <p:cNvSpPr/>
            <p:nvPr/>
          </p:nvSpPr>
          <p:spPr>
            <a:xfrm>
              <a:off x="5458325" y="30978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Shape 874"/>
            <p:cNvSpPr/>
            <p:nvPr/>
          </p:nvSpPr>
          <p:spPr>
            <a:xfrm>
              <a:off x="5458325" y="35493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Shape 875"/>
            <p:cNvSpPr/>
            <p:nvPr/>
          </p:nvSpPr>
          <p:spPr>
            <a:xfrm>
              <a:off x="5458325" y="43019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Shape 876"/>
            <p:cNvSpPr/>
            <p:nvPr/>
          </p:nvSpPr>
          <p:spPr>
            <a:xfrm>
              <a:off x="5458325" y="44524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Shape 877"/>
            <p:cNvSpPr/>
            <p:nvPr/>
          </p:nvSpPr>
          <p:spPr>
            <a:xfrm>
              <a:off x="5458325" y="49039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Shape 878"/>
            <p:cNvSpPr/>
            <p:nvPr/>
          </p:nvSpPr>
          <p:spPr>
            <a:xfrm>
              <a:off x="5608825" y="2381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Shape 879"/>
            <p:cNvSpPr/>
            <p:nvPr/>
          </p:nvSpPr>
          <p:spPr>
            <a:xfrm>
              <a:off x="5608825" y="5391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Shape 880"/>
            <p:cNvSpPr/>
            <p:nvPr/>
          </p:nvSpPr>
          <p:spPr>
            <a:xfrm>
              <a:off x="5608825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Shape 881"/>
            <p:cNvSpPr/>
            <p:nvPr/>
          </p:nvSpPr>
          <p:spPr>
            <a:xfrm>
              <a:off x="5608825" y="8401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Shape 882"/>
            <p:cNvSpPr/>
            <p:nvPr/>
          </p:nvSpPr>
          <p:spPr>
            <a:xfrm>
              <a:off x="5608825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Shape 883"/>
            <p:cNvSpPr/>
            <p:nvPr/>
          </p:nvSpPr>
          <p:spPr>
            <a:xfrm>
              <a:off x="5608825" y="11411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Shape 884"/>
            <p:cNvSpPr/>
            <p:nvPr/>
          </p:nvSpPr>
          <p:spPr>
            <a:xfrm>
              <a:off x="5608825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Shape 885"/>
            <p:cNvSpPr/>
            <p:nvPr/>
          </p:nvSpPr>
          <p:spPr>
            <a:xfrm>
              <a:off x="5608825" y="14422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Shape 886"/>
            <p:cNvSpPr/>
            <p:nvPr/>
          </p:nvSpPr>
          <p:spPr>
            <a:xfrm>
              <a:off x="5608825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Shape 887"/>
            <p:cNvSpPr/>
            <p:nvPr/>
          </p:nvSpPr>
          <p:spPr>
            <a:xfrm>
              <a:off x="5608825" y="17432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Shape 888"/>
            <p:cNvSpPr/>
            <p:nvPr/>
          </p:nvSpPr>
          <p:spPr>
            <a:xfrm>
              <a:off x="5608825" y="18937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Shape 889"/>
            <p:cNvSpPr/>
            <p:nvPr/>
          </p:nvSpPr>
          <p:spPr>
            <a:xfrm>
              <a:off x="5608825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Shape 890"/>
            <p:cNvSpPr/>
            <p:nvPr/>
          </p:nvSpPr>
          <p:spPr>
            <a:xfrm>
              <a:off x="5608825" y="21947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Shape 891"/>
            <p:cNvSpPr/>
            <p:nvPr/>
          </p:nvSpPr>
          <p:spPr>
            <a:xfrm>
              <a:off x="5608825" y="24957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Shape 892"/>
            <p:cNvSpPr/>
            <p:nvPr/>
          </p:nvSpPr>
          <p:spPr>
            <a:xfrm>
              <a:off x="5608825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Shape 893"/>
            <p:cNvSpPr/>
            <p:nvPr/>
          </p:nvSpPr>
          <p:spPr>
            <a:xfrm>
              <a:off x="5608825" y="29473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Shape 894"/>
            <p:cNvSpPr/>
            <p:nvPr/>
          </p:nvSpPr>
          <p:spPr>
            <a:xfrm>
              <a:off x="5608825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Shape 895"/>
            <p:cNvSpPr/>
            <p:nvPr/>
          </p:nvSpPr>
          <p:spPr>
            <a:xfrm>
              <a:off x="5608825" y="32483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Shape 896"/>
            <p:cNvSpPr/>
            <p:nvPr/>
          </p:nvSpPr>
          <p:spPr>
            <a:xfrm>
              <a:off x="5608825" y="33988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Shape 897"/>
            <p:cNvSpPr/>
            <p:nvPr/>
          </p:nvSpPr>
          <p:spPr>
            <a:xfrm>
              <a:off x="5608825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Shape 898"/>
            <p:cNvSpPr/>
            <p:nvPr/>
          </p:nvSpPr>
          <p:spPr>
            <a:xfrm>
              <a:off x="5608825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Shape 899"/>
            <p:cNvSpPr/>
            <p:nvPr/>
          </p:nvSpPr>
          <p:spPr>
            <a:xfrm>
              <a:off x="5608825" y="38503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Shape 900"/>
            <p:cNvSpPr/>
            <p:nvPr/>
          </p:nvSpPr>
          <p:spPr>
            <a:xfrm>
              <a:off x="5608825" y="40008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Shape 901"/>
            <p:cNvSpPr/>
            <p:nvPr/>
          </p:nvSpPr>
          <p:spPr>
            <a:xfrm>
              <a:off x="5608825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Shape 902"/>
            <p:cNvSpPr/>
            <p:nvPr/>
          </p:nvSpPr>
          <p:spPr>
            <a:xfrm>
              <a:off x="5608825" y="44524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Shape 903"/>
            <p:cNvSpPr/>
            <p:nvPr/>
          </p:nvSpPr>
          <p:spPr>
            <a:xfrm>
              <a:off x="5608825" y="46029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Shape 904"/>
            <p:cNvSpPr/>
            <p:nvPr/>
          </p:nvSpPr>
          <p:spPr>
            <a:xfrm>
              <a:off x="5608825" y="47534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Shape 905"/>
            <p:cNvSpPr/>
            <p:nvPr/>
          </p:nvSpPr>
          <p:spPr>
            <a:xfrm>
              <a:off x="5608825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Shape 906"/>
            <p:cNvSpPr/>
            <p:nvPr/>
          </p:nvSpPr>
          <p:spPr>
            <a:xfrm>
              <a:off x="5608825" y="50544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Shape 907"/>
            <p:cNvSpPr/>
            <p:nvPr/>
          </p:nvSpPr>
          <p:spPr>
            <a:xfrm>
              <a:off x="5608825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Shape 908"/>
            <p:cNvSpPr/>
            <p:nvPr/>
          </p:nvSpPr>
          <p:spPr>
            <a:xfrm>
              <a:off x="5608825" y="53554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Shape 909"/>
            <p:cNvSpPr/>
            <p:nvPr/>
          </p:nvSpPr>
          <p:spPr>
            <a:xfrm>
              <a:off x="5759350" y="2381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Shape 910"/>
            <p:cNvSpPr/>
            <p:nvPr/>
          </p:nvSpPr>
          <p:spPr>
            <a:xfrm>
              <a:off x="5759350" y="8401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Shape 911"/>
            <p:cNvSpPr/>
            <p:nvPr/>
          </p:nvSpPr>
          <p:spPr>
            <a:xfrm>
              <a:off x="5759350" y="11411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Shape 912"/>
            <p:cNvSpPr/>
            <p:nvPr/>
          </p:nvSpPr>
          <p:spPr>
            <a:xfrm>
              <a:off x="5759350" y="14422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Shape 913"/>
            <p:cNvSpPr/>
            <p:nvPr/>
          </p:nvSpPr>
          <p:spPr>
            <a:xfrm>
              <a:off x="5759350" y="18937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Shape 914"/>
            <p:cNvSpPr/>
            <p:nvPr/>
          </p:nvSpPr>
          <p:spPr>
            <a:xfrm>
              <a:off x="5759350" y="24957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Shape 915"/>
            <p:cNvSpPr/>
            <p:nvPr/>
          </p:nvSpPr>
          <p:spPr>
            <a:xfrm>
              <a:off x="5759350" y="26462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Shape 916"/>
            <p:cNvSpPr/>
            <p:nvPr/>
          </p:nvSpPr>
          <p:spPr>
            <a:xfrm>
              <a:off x="5759350" y="36998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Shape 917"/>
            <p:cNvSpPr/>
            <p:nvPr/>
          </p:nvSpPr>
          <p:spPr>
            <a:xfrm>
              <a:off x="5759350" y="41514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Shape 918"/>
            <p:cNvSpPr/>
            <p:nvPr/>
          </p:nvSpPr>
          <p:spPr>
            <a:xfrm>
              <a:off x="5759350" y="49039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Shape 919"/>
            <p:cNvSpPr/>
            <p:nvPr/>
          </p:nvSpPr>
          <p:spPr>
            <a:xfrm>
              <a:off x="5759350" y="53554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Shape 920"/>
            <p:cNvSpPr/>
            <p:nvPr/>
          </p:nvSpPr>
          <p:spPr>
            <a:xfrm>
              <a:off x="5909850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Shape 921"/>
            <p:cNvSpPr/>
            <p:nvPr/>
          </p:nvSpPr>
          <p:spPr>
            <a:xfrm>
              <a:off x="5909850" y="18937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Shape 922"/>
            <p:cNvSpPr/>
            <p:nvPr/>
          </p:nvSpPr>
          <p:spPr>
            <a:xfrm>
              <a:off x="5909850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Shape 923"/>
            <p:cNvSpPr/>
            <p:nvPr/>
          </p:nvSpPr>
          <p:spPr>
            <a:xfrm>
              <a:off x="6060375" y="47534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Shape 924"/>
            <p:cNvSpPr/>
            <p:nvPr/>
          </p:nvSpPr>
          <p:spPr>
            <a:xfrm>
              <a:off x="6210875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Shape 925"/>
            <p:cNvSpPr/>
            <p:nvPr/>
          </p:nvSpPr>
          <p:spPr>
            <a:xfrm>
              <a:off x="6210875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Shape 926"/>
            <p:cNvSpPr/>
            <p:nvPr/>
          </p:nvSpPr>
          <p:spPr>
            <a:xfrm>
              <a:off x="6511900" y="9906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27" name="Shape 927"/>
          <p:cNvGrpSpPr/>
          <p:nvPr/>
        </p:nvGrpSpPr>
        <p:grpSpPr>
          <a:xfrm rot="10800000">
            <a:off x="7682357" y="28610"/>
            <a:ext cx="994736" cy="4940279"/>
            <a:chOff x="5759350" y="388625"/>
            <a:chExt cx="1024550" cy="5088350"/>
          </a:xfrm>
        </p:grpSpPr>
        <p:sp>
          <p:nvSpPr>
            <p:cNvPr id="928" name="Shape 928"/>
            <p:cNvSpPr/>
            <p:nvPr/>
          </p:nvSpPr>
          <p:spPr>
            <a:xfrm>
              <a:off x="5759350" y="5391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Shape 929"/>
            <p:cNvSpPr/>
            <p:nvPr/>
          </p:nvSpPr>
          <p:spPr>
            <a:xfrm>
              <a:off x="5759350" y="12917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Shape 930"/>
            <p:cNvSpPr/>
            <p:nvPr/>
          </p:nvSpPr>
          <p:spPr>
            <a:xfrm>
              <a:off x="5759350" y="27968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Shape 931"/>
            <p:cNvSpPr/>
            <p:nvPr/>
          </p:nvSpPr>
          <p:spPr>
            <a:xfrm>
              <a:off x="5759350" y="33988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Shape 932"/>
            <p:cNvSpPr/>
            <p:nvPr/>
          </p:nvSpPr>
          <p:spPr>
            <a:xfrm>
              <a:off x="5759350" y="35493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Shape 933"/>
            <p:cNvSpPr/>
            <p:nvPr/>
          </p:nvSpPr>
          <p:spPr>
            <a:xfrm>
              <a:off x="5759350" y="43019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Shape 934"/>
            <p:cNvSpPr/>
            <p:nvPr/>
          </p:nvSpPr>
          <p:spPr>
            <a:xfrm>
              <a:off x="5759350" y="52049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Shape 935"/>
            <p:cNvSpPr/>
            <p:nvPr/>
          </p:nvSpPr>
          <p:spPr>
            <a:xfrm>
              <a:off x="5909850" y="3886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Shape 936"/>
            <p:cNvSpPr/>
            <p:nvPr/>
          </p:nvSpPr>
          <p:spPr>
            <a:xfrm>
              <a:off x="5909850" y="11411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Shape 937"/>
            <p:cNvSpPr/>
            <p:nvPr/>
          </p:nvSpPr>
          <p:spPr>
            <a:xfrm>
              <a:off x="5909850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Shape 938"/>
            <p:cNvSpPr/>
            <p:nvPr/>
          </p:nvSpPr>
          <p:spPr>
            <a:xfrm>
              <a:off x="5909850" y="14422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Shape 939"/>
            <p:cNvSpPr/>
            <p:nvPr/>
          </p:nvSpPr>
          <p:spPr>
            <a:xfrm>
              <a:off x="5909850" y="17432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Shape 940"/>
            <p:cNvSpPr/>
            <p:nvPr/>
          </p:nvSpPr>
          <p:spPr>
            <a:xfrm>
              <a:off x="5909850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Shape 941"/>
            <p:cNvSpPr/>
            <p:nvPr/>
          </p:nvSpPr>
          <p:spPr>
            <a:xfrm>
              <a:off x="5909850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Shape 942"/>
            <p:cNvSpPr/>
            <p:nvPr/>
          </p:nvSpPr>
          <p:spPr>
            <a:xfrm>
              <a:off x="5909850" y="29473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Shape 943"/>
            <p:cNvSpPr/>
            <p:nvPr/>
          </p:nvSpPr>
          <p:spPr>
            <a:xfrm>
              <a:off x="5909850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Shape 944"/>
            <p:cNvSpPr/>
            <p:nvPr/>
          </p:nvSpPr>
          <p:spPr>
            <a:xfrm>
              <a:off x="5909850" y="32483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Shape 945"/>
            <p:cNvSpPr/>
            <p:nvPr/>
          </p:nvSpPr>
          <p:spPr>
            <a:xfrm>
              <a:off x="5909850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Shape 946"/>
            <p:cNvSpPr/>
            <p:nvPr/>
          </p:nvSpPr>
          <p:spPr>
            <a:xfrm>
              <a:off x="5909850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Shape 947"/>
            <p:cNvSpPr/>
            <p:nvPr/>
          </p:nvSpPr>
          <p:spPr>
            <a:xfrm>
              <a:off x="5909850" y="38503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Shape 948"/>
            <p:cNvSpPr/>
            <p:nvPr/>
          </p:nvSpPr>
          <p:spPr>
            <a:xfrm>
              <a:off x="5909850" y="40008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Shape 949"/>
            <p:cNvSpPr/>
            <p:nvPr/>
          </p:nvSpPr>
          <p:spPr>
            <a:xfrm>
              <a:off x="5909850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Shape 950"/>
            <p:cNvSpPr/>
            <p:nvPr/>
          </p:nvSpPr>
          <p:spPr>
            <a:xfrm>
              <a:off x="5909850" y="44524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Shape 951"/>
            <p:cNvSpPr/>
            <p:nvPr/>
          </p:nvSpPr>
          <p:spPr>
            <a:xfrm>
              <a:off x="5909850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Shape 952"/>
            <p:cNvSpPr/>
            <p:nvPr/>
          </p:nvSpPr>
          <p:spPr>
            <a:xfrm>
              <a:off x="5909850" y="50544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Shape 953"/>
            <p:cNvSpPr/>
            <p:nvPr/>
          </p:nvSpPr>
          <p:spPr>
            <a:xfrm>
              <a:off x="5909850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Shape 954"/>
            <p:cNvSpPr/>
            <p:nvPr/>
          </p:nvSpPr>
          <p:spPr>
            <a:xfrm>
              <a:off x="6060375" y="5391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Shape 955"/>
            <p:cNvSpPr/>
            <p:nvPr/>
          </p:nvSpPr>
          <p:spPr>
            <a:xfrm>
              <a:off x="6060375" y="6896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Shape 956"/>
            <p:cNvSpPr/>
            <p:nvPr/>
          </p:nvSpPr>
          <p:spPr>
            <a:xfrm>
              <a:off x="6060375" y="9906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Shape 957"/>
            <p:cNvSpPr/>
            <p:nvPr/>
          </p:nvSpPr>
          <p:spPr>
            <a:xfrm>
              <a:off x="6060375" y="12917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Shape 958"/>
            <p:cNvSpPr/>
            <p:nvPr/>
          </p:nvSpPr>
          <p:spPr>
            <a:xfrm>
              <a:off x="6060375" y="14422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Shape 959"/>
            <p:cNvSpPr/>
            <p:nvPr/>
          </p:nvSpPr>
          <p:spPr>
            <a:xfrm>
              <a:off x="6060375" y="15927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Shape 960"/>
            <p:cNvSpPr/>
            <p:nvPr/>
          </p:nvSpPr>
          <p:spPr>
            <a:xfrm>
              <a:off x="6060375" y="17432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Shape 961"/>
            <p:cNvSpPr/>
            <p:nvPr/>
          </p:nvSpPr>
          <p:spPr>
            <a:xfrm>
              <a:off x="6060375" y="21947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Shape 962"/>
            <p:cNvSpPr/>
            <p:nvPr/>
          </p:nvSpPr>
          <p:spPr>
            <a:xfrm>
              <a:off x="6060375" y="23452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Shape 963"/>
            <p:cNvSpPr/>
            <p:nvPr/>
          </p:nvSpPr>
          <p:spPr>
            <a:xfrm>
              <a:off x="6060375" y="24957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Shape 964"/>
            <p:cNvSpPr/>
            <p:nvPr/>
          </p:nvSpPr>
          <p:spPr>
            <a:xfrm>
              <a:off x="6060375" y="26462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Shape 965"/>
            <p:cNvSpPr/>
            <p:nvPr/>
          </p:nvSpPr>
          <p:spPr>
            <a:xfrm>
              <a:off x="6060375" y="27968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Shape 966"/>
            <p:cNvSpPr/>
            <p:nvPr/>
          </p:nvSpPr>
          <p:spPr>
            <a:xfrm>
              <a:off x="6060375" y="29473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Shape 967"/>
            <p:cNvSpPr/>
            <p:nvPr/>
          </p:nvSpPr>
          <p:spPr>
            <a:xfrm>
              <a:off x="6060375" y="30978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Shape 968"/>
            <p:cNvSpPr/>
            <p:nvPr/>
          </p:nvSpPr>
          <p:spPr>
            <a:xfrm>
              <a:off x="6060375" y="32483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Shape 969"/>
            <p:cNvSpPr/>
            <p:nvPr/>
          </p:nvSpPr>
          <p:spPr>
            <a:xfrm>
              <a:off x="6060375" y="33988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Shape 970"/>
            <p:cNvSpPr/>
            <p:nvPr/>
          </p:nvSpPr>
          <p:spPr>
            <a:xfrm>
              <a:off x="6060375" y="35493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Shape 971"/>
            <p:cNvSpPr/>
            <p:nvPr/>
          </p:nvSpPr>
          <p:spPr>
            <a:xfrm>
              <a:off x="6060375" y="38503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Shape 972"/>
            <p:cNvSpPr/>
            <p:nvPr/>
          </p:nvSpPr>
          <p:spPr>
            <a:xfrm>
              <a:off x="6060375" y="41514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Shape 973"/>
            <p:cNvSpPr/>
            <p:nvPr/>
          </p:nvSpPr>
          <p:spPr>
            <a:xfrm>
              <a:off x="6060375" y="43019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Shape 974"/>
            <p:cNvSpPr/>
            <p:nvPr/>
          </p:nvSpPr>
          <p:spPr>
            <a:xfrm>
              <a:off x="6060375" y="44524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Shape 975"/>
            <p:cNvSpPr/>
            <p:nvPr/>
          </p:nvSpPr>
          <p:spPr>
            <a:xfrm>
              <a:off x="6060375" y="46029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Shape 976"/>
            <p:cNvSpPr/>
            <p:nvPr/>
          </p:nvSpPr>
          <p:spPr>
            <a:xfrm>
              <a:off x="6060375" y="49039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Shape 977"/>
            <p:cNvSpPr/>
            <p:nvPr/>
          </p:nvSpPr>
          <p:spPr>
            <a:xfrm>
              <a:off x="6060375" y="50544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Shape 978"/>
            <p:cNvSpPr/>
            <p:nvPr/>
          </p:nvSpPr>
          <p:spPr>
            <a:xfrm>
              <a:off x="6060375" y="52049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Shape 979"/>
            <p:cNvSpPr/>
            <p:nvPr/>
          </p:nvSpPr>
          <p:spPr>
            <a:xfrm>
              <a:off x="6060375" y="53554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Shape 980"/>
            <p:cNvSpPr/>
            <p:nvPr/>
          </p:nvSpPr>
          <p:spPr>
            <a:xfrm>
              <a:off x="6210875" y="5391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Shape 981"/>
            <p:cNvSpPr/>
            <p:nvPr/>
          </p:nvSpPr>
          <p:spPr>
            <a:xfrm>
              <a:off x="6210875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Shape 982"/>
            <p:cNvSpPr/>
            <p:nvPr/>
          </p:nvSpPr>
          <p:spPr>
            <a:xfrm>
              <a:off x="6210875" y="11411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Shape 983"/>
            <p:cNvSpPr/>
            <p:nvPr/>
          </p:nvSpPr>
          <p:spPr>
            <a:xfrm>
              <a:off x="6210875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Shape 984"/>
            <p:cNvSpPr/>
            <p:nvPr/>
          </p:nvSpPr>
          <p:spPr>
            <a:xfrm>
              <a:off x="6210875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Shape 985"/>
            <p:cNvSpPr/>
            <p:nvPr/>
          </p:nvSpPr>
          <p:spPr>
            <a:xfrm>
              <a:off x="6210875" y="18937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Shape 986"/>
            <p:cNvSpPr/>
            <p:nvPr/>
          </p:nvSpPr>
          <p:spPr>
            <a:xfrm>
              <a:off x="6210875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Shape 987"/>
            <p:cNvSpPr/>
            <p:nvPr/>
          </p:nvSpPr>
          <p:spPr>
            <a:xfrm>
              <a:off x="6210875" y="21947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Shape 988"/>
            <p:cNvSpPr/>
            <p:nvPr/>
          </p:nvSpPr>
          <p:spPr>
            <a:xfrm>
              <a:off x="6210875" y="24957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Shape 989"/>
            <p:cNvSpPr/>
            <p:nvPr/>
          </p:nvSpPr>
          <p:spPr>
            <a:xfrm>
              <a:off x="6210875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Shape 990"/>
            <p:cNvSpPr/>
            <p:nvPr/>
          </p:nvSpPr>
          <p:spPr>
            <a:xfrm>
              <a:off x="6210875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Shape 991"/>
            <p:cNvSpPr/>
            <p:nvPr/>
          </p:nvSpPr>
          <p:spPr>
            <a:xfrm>
              <a:off x="6210875" y="33988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Shape 992"/>
            <p:cNvSpPr/>
            <p:nvPr/>
          </p:nvSpPr>
          <p:spPr>
            <a:xfrm>
              <a:off x="6210875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Shape 993"/>
            <p:cNvSpPr/>
            <p:nvPr/>
          </p:nvSpPr>
          <p:spPr>
            <a:xfrm>
              <a:off x="6210875" y="40008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Shape 994"/>
            <p:cNvSpPr/>
            <p:nvPr/>
          </p:nvSpPr>
          <p:spPr>
            <a:xfrm>
              <a:off x="6210875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Shape 995"/>
            <p:cNvSpPr/>
            <p:nvPr/>
          </p:nvSpPr>
          <p:spPr>
            <a:xfrm>
              <a:off x="6210875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Shape 996"/>
            <p:cNvSpPr/>
            <p:nvPr/>
          </p:nvSpPr>
          <p:spPr>
            <a:xfrm>
              <a:off x="6210875" y="44524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Shape 997"/>
            <p:cNvSpPr/>
            <p:nvPr/>
          </p:nvSpPr>
          <p:spPr>
            <a:xfrm>
              <a:off x="6210875" y="46029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Shape 998"/>
            <p:cNvSpPr/>
            <p:nvPr/>
          </p:nvSpPr>
          <p:spPr>
            <a:xfrm>
              <a:off x="6210875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Shape 999"/>
            <p:cNvSpPr/>
            <p:nvPr/>
          </p:nvSpPr>
          <p:spPr>
            <a:xfrm>
              <a:off x="6210875" y="50544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Shape 1000"/>
            <p:cNvSpPr/>
            <p:nvPr/>
          </p:nvSpPr>
          <p:spPr>
            <a:xfrm>
              <a:off x="6361375" y="3886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Shape 1001"/>
            <p:cNvSpPr/>
            <p:nvPr/>
          </p:nvSpPr>
          <p:spPr>
            <a:xfrm>
              <a:off x="6361375" y="5391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Shape 1002"/>
            <p:cNvSpPr/>
            <p:nvPr/>
          </p:nvSpPr>
          <p:spPr>
            <a:xfrm>
              <a:off x="6361375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Shape 1003"/>
            <p:cNvSpPr/>
            <p:nvPr/>
          </p:nvSpPr>
          <p:spPr>
            <a:xfrm>
              <a:off x="6361375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Shape 1004"/>
            <p:cNvSpPr/>
            <p:nvPr/>
          </p:nvSpPr>
          <p:spPr>
            <a:xfrm>
              <a:off x="6361375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Shape 1005"/>
            <p:cNvSpPr/>
            <p:nvPr/>
          </p:nvSpPr>
          <p:spPr>
            <a:xfrm>
              <a:off x="6361375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Shape 1006"/>
            <p:cNvSpPr/>
            <p:nvPr/>
          </p:nvSpPr>
          <p:spPr>
            <a:xfrm>
              <a:off x="6361375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Shape 1007"/>
            <p:cNvSpPr/>
            <p:nvPr/>
          </p:nvSpPr>
          <p:spPr>
            <a:xfrm>
              <a:off x="6361375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Shape 1008"/>
            <p:cNvSpPr/>
            <p:nvPr/>
          </p:nvSpPr>
          <p:spPr>
            <a:xfrm>
              <a:off x="6361375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Shape 1009"/>
            <p:cNvSpPr/>
            <p:nvPr/>
          </p:nvSpPr>
          <p:spPr>
            <a:xfrm>
              <a:off x="6361375" y="32483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Shape 1010"/>
            <p:cNvSpPr/>
            <p:nvPr/>
          </p:nvSpPr>
          <p:spPr>
            <a:xfrm>
              <a:off x="6361375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Shape 1011"/>
            <p:cNvSpPr/>
            <p:nvPr/>
          </p:nvSpPr>
          <p:spPr>
            <a:xfrm>
              <a:off x="6361375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Shape 1012"/>
            <p:cNvSpPr/>
            <p:nvPr/>
          </p:nvSpPr>
          <p:spPr>
            <a:xfrm>
              <a:off x="6361375" y="38503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Shape 1013"/>
            <p:cNvSpPr/>
            <p:nvPr/>
          </p:nvSpPr>
          <p:spPr>
            <a:xfrm>
              <a:off x="6361375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Shape 1014"/>
            <p:cNvSpPr/>
            <p:nvPr/>
          </p:nvSpPr>
          <p:spPr>
            <a:xfrm>
              <a:off x="6361375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Shape 1015"/>
            <p:cNvSpPr/>
            <p:nvPr/>
          </p:nvSpPr>
          <p:spPr>
            <a:xfrm>
              <a:off x="6361375" y="47534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Shape 1016"/>
            <p:cNvSpPr/>
            <p:nvPr/>
          </p:nvSpPr>
          <p:spPr>
            <a:xfrm>
              <a:off x="6361375" y="50544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Shape 1017"/>
            <p:cNvSpPr/>
            <p:nvPr/>
          </p:nvSpPr>
          <p:spPr>
            <a:xfrm>
              <a:off x="6361375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Shape 1018"/>
            <p:cNvSpPr/>
            <p:nvPr/>
          </p:nvSpPr>
          <p:spPr>
            <a:xfrm>
              <a:off x="6511900" y="3886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Shape 1019"/>
            <p:cNvSpPr/>
            <p:nvPr/>
          </p:nvSpPr>
          <p:spPr>
            <a:xfrm>
              <a:off x="6511900" y="12917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Shape 1020"/>
            <p:cNvSpPr/>
            <p:nvPr/>
          </p:nvSpPr>
          <p:spPr>
            <a:xfrm>
              <a:off x="6511900" y="20442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Shape 1021"/>
            <p:cNvSpPr/>
            <p:nvPr/>
          </p:nvSpPr>
          <p:spPr>
            <a:xfrm>
              <a:off x="6511900" y="27968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Shape 1022"/>
            <p:cNvSpPr/>
            <p:nvPr/>
          </p:nvSpPr>
          <p:spPr>
            <a:xfrm>
              <a:off x="6511900" y="36998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Shape 1023"/>
            <p:cNvSpPr/>
            <p:nvPr/>
          </p:nvSpPr>
          <p:spPr>
            <a:xfrm>
              <a:off x="6511900" y="44524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Shape 1024"/>
            <p:cNvSpPr/>
            <p:nvPr/>
          </p:nvSpPr>
          <p:spPr>
            <a:xfrm>
              <a:off x="6511900" y="46029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Shape 1025"/>
            <p:cNvSpPr/>
            <p:nvPr/>
          </p:nvSpPr>
          <p:spPr>
            <a:xfrm>
              <a:off x="6511900" y="52049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Shape 1026"/>
            <p:cNvSpPr/>
            <p:nvPr/>
          </p:nvSpPr>
          <p:spPr>
            <a:xfrm>
              <a:off x="6662400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Shape 1027"/>
            <p:cNvSpPr/>
            <p:nvPr/>
          </p:nvSpPr>
          <p:spPr>
            <a:xfrm>
              <a:off x="6662400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Shape 1028"/>
            <p:cNvSpPr/>
            <p:nvPr/>
          </p:nvSpPr>
          <p:spPr>
            <a:xfrm>
              <a:off x="6662400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29" name="Shape 1029"/>
          <p:cNvGrpSpPr/>
          <p:nvPr/>
        </p:nvGrpSpPr>
        <p:grpSpPr>
          <a:xfrm rot="10800000">
            <a:off x="7682352" y="28610"/>
            <a:ext cx="1140880" cy="5086399"/>
            <a:chOff x="5608825" y="238125"/>
            <a:chExt cx="1175075" cy="5238850"/>
          </a:xfrm>
        </p:grpSpPr>
        <p:sp>
          <p:nvSpPr>
            <p:cNvPr id="1030" name="Shape 1030"/>
            <p:cNvSpPr/>
            <p:nvPr/>
          </p:nvSpPr>
          <p:spPr>
            <a:xfrm>
              <a:off x="5608825" y="3886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Shape 1031"/>
            <p:cNvSpPr/>
            <p:nvPr/>
          </p:nvSpPr>
          <p:spPr>
            <a:xfrm>
              <a:off x="5608825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Shape 1032"/>
            <p:cNvSpPr/>
            <p:nvPr/>
          </p:nvSpPr>
          <p:spPr>
            <a:xfrm>
              <a:off x="5608825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Shape 1033"/>
            <p:cNvSpPr/>
            <p:nvPr/>
          </p:nvSpPr>
          <p:spPr>
            <a:xfrm>
              <a:off x="5608825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Shape 1034"/>
            <p:cNvSpPr/>
            <p:nvPr/>
          </p:nvSpPr>
          <p:spPr>
            <a:xfrm>
              <a:off x="5759350" y="3886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Shape 1035"/>
            <p:cNvSpPr/>
            <p:nvPr/>
          </p:nvSpPr>
          <p:spPr>
            <a:xfrm>
              <a:off x="5759350" y="6896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Shape 1036"/>
            <p:cNvSpPr/>
            <p:nvPr/>
          </p:nvSpPr>
          <p:spPr>
            <a:xfrm>
              <a:off x="5759350" y="9906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Shape 1037"/>
            <p:cNvSpPr/>
            <p:nvPr/>
          </p:nvSpPr>
          <p:spPr>
            <a:xfrm>
              <a:off x="5759350" y="15927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Shape 1038"/>
            <p:cNvSpPr/>
            <p:nvPr/>
          </p:nvSpPr>
          <p:spPr>
            <a:xfrm>
              <a:off x="5759350" y="17432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Shape 1039"/>
            <p:cNvSpPr/>
            <p:nvPr/>
          </p:nvSpPr>
          <p:spPr>
            <a:xfrm>
              <a:off x="5759350" y="20442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Shape 1040"/>
            <p:cNvSpPr/>
            <p:nvPr/>
          </p:nvSpPr>
          <p:spPr>
            <a:xfrm>
              <a:off x="5759350" y="21947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Shape 1041"/>
            <p:cNvSpPr/>
            <p:nvPr/>
          </p:nvSpPr>
          <p:spPr>
            <a:xfrm>
              <a:off x="5759350" y="23452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Shape 1042"/>
            <p:cNvSpPr/>
            <p:nvPr/>
          </p:nvSpPr>
          <p:spPr>
            <a:xfrm>
              <a:off x="5759350" y="29473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Shape 1043"/>
            <p:cNvSpPr/>
            <p:nvPr/>
          </p:nvSpPr>
          <p:spPr>
            <a:xfrm>
              <a:off x="5759350" y="30978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Shape 1044"/>
            <p:cNvSpPr/>
            <p:nvPr/>
          </p:nvSpPr>
          <p:spPr>
            <a:xfrm>
              <a:off x="5759350" y="32483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Shape 1045"/>
            <p:cNvSpPr/>
            <p:nvPr/>
          </p:nvSpPr>
          <p:spPr>
            <a:xfrm>
              <a:off x="5759350" y="38503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Shape 1046"/>
            <p:cNvSpPr/>
            <p:nvPr/>
          </p:nvSpPr>
          <p:spPr>
            <a:xfrm>
              <a:off x="5759350" y="40008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Shape 1047"/>
            <p:cNvSpPr/>
            <p:nvPr/>
          </p:nvSpPr>
          <p:spPr>
            <a:xfrm>
              <a:off x="5759350" y="44524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Shape 1048"/>
            <p:cNvSpPr/>
            <p:nvPr/>
          </p:nvSpPr>
          <p:spPr>
            <a:xfrm>
              <a:off x="5759350" y="46029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Shape 1049"/>
            <p:cNvSpPr/>
            <p:nvPr/>
          </p:nvSpPr>
          <p:spPr>
            <a:xfrm>
              <a:off x="5759350" y="47534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Shape 1050"/>
            <p:cNvSpPr/>
            <p:nvPr/>
          </p:nvSpPr>
          <p:spPr>
            <a:xfrm>
              <a:off x="5759350" y="50544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Shape 1051"/>
            <p:cNvSpPr/>
            <p:nvPr/>
          </p:nvSpPr>
          <p:spPr>
            <a:xfrm>
              <a:off x="5909850" y="2381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Shape 1052"/>
            <p:cNvSpPr/>
            <p:nvPr/>
          </p:nvSpPr>
          <p:spPr>
            <a:xfrm>
              <a:off x="5909850" y="5391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Shape 1053"/>
            <p:cNvSpPr/>
            <p:nvPr/>
          </p:nvSpPr>
          <p:spPr>
            <a:xfrm>
              <a:off x="5909850" y="8401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Shape 1054"/>
            <p:cNvSpPr/>
            <p:nvPr/>
          </p:nvSpPr>
          <p:spPr>
            <a:xfrm>
              <a:off x="5909850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Shape 1055"/>
            <p:cNvSpPr/>
            <p:nvPr/>
          </p:nvSpPr>
          <p:spPr>
            <a:xfrm>
              <a:off x="5909850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Shape 1056"/>
            <p:cNvSpPr/>
            <p:nvPr/>
          </p:nvSpPr>
          <p:spPr>
            <a:xfrm>
              <a:off x="5909850" y="21947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Shape 1057"/>
            <p:cNvSpPr/>
            <p:nvPr/>
          </p:nvSpPr>
          <p:spPr>
            <a:xfrm>
              <a:off x="5909850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Shape 1058"/>
            <p:cNvSpPr/>
            <p:nvPr/>
          </p:nvSpPr>
          <p:spPr>
            <a:xfrm>
              <a:off x="5909850" y="24957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Shape 1059"/>
            <p:cNvSpPr/>
            <p:nvPr/>
          </p:nvSpPr>
          <p:spPr>
            <a:xfrm>
              <a:off x="5909850" y="33988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Shape 1060"/>
            <p:cNvSpPr/>
            <p:nvPr/>
          </p:nvSpPr>
          <p:spPr>
            <a:xfrm>
              <a:off x="5909850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Shape 1061"/>
            <p:cNvSpPr/>
            <p:nvPr/>
          </p:nvSpPr>
          <p:spPr>
            <a:xfrm>
              <a:off x="5909850" y="46029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Shape 1062"/>
            <p:cNvSpPr/>
            <p:nvPr/>
          </p:nvSpPr>
          <p:spPr>
            <a:xfrm>
              <a:off x="5909850" y="47534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Shape 1063"/>
            <p:cNvSpPr/>
            <p:nvPr/>
          </p:nvSpPr>
          <p:spPr>
            <a:xfrm>
              <a:off x="5909850" y="53554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Shape 1064"/>
            <p:cNvSpPr/>
            <p:nvPr/>
          </p:nvSpPr>
          <p:spPr>
            <a:xfrm>
              <a:off x="6060375" y="2381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Shape 1065"/>
            <p:cNvSpPr/>
            <p:nvPr/>
          </p:nvSpPr>
          <p:spPr>
            <a:xfrm>
              <a:off x="6060375" y="3886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Shape 1066"/>
            <p:cNvSpPr/>
            <p:nvPr/>
          </p:nvSpPr>
          <p:spPr>
            <a:xfrm>
              <a:off x="6060375" y="8401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Shape 1067"/>
            <p:cNvSpPr/>
            <p:nvPr/>
          </p:nvSpPr>
          <p:spPr>
            <a:xfrm>
              <a:off x="6060375" y="11411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Shape 1068"/>
            <p:cNvSpPr/>
            <p:nvPr/>
          </p:nvSpPr>
          <p:spPr>
            <a:xfrm>
              <a:off x="6060375" y="18937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Shape 1069"/>
            <p:cNvSpPr/>
            <p:nvPr/>
          </p:nvSpPr>
          <p:spPr>
            <a:xfrm>
              <a:off x="6060375" y="20442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Shape 1070"/>
            <p:cNvSpPr/>
            <p:nvPr/>
          </p:nvSpPr>
          <p:spPr>
            <a:xfrm>
              <a:off x="6060375" y="36998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Shape 1071"/>
            <p:cNvSpPr/>
            <p:nvPr/>
          </p:nvSpPr>
          <p:spPr>
            <a:xfrm>
              <a:off x="6060375" y="40008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Shape 1072"/>
            <p:cNvSpPr/>
            <p:nvPr/>
          </p:nvSpPr>
          <p:spPr>
            <a:xfrm>
              <a:off x="6210875" y="2381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Shape 1073"/>
            <p:cNvSpPr/>
            <p:nvPr/>
          </p:nvSpPr>
          <p:spPr>
            <a:xfrm>
              <a:off x="6210875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Shape 1074"/>
            <p:cNvSpPr/>
            <p:nvPr/>
          </p:nvSpPr>
          <p:spPr>
            <a:xfrm>
              <a:off x="6210875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Shape 1075"/>
            <p:cNvSpPr/>
            <p:nvPr/>
          </p:nvSpPr>
          <p:spPr>
            <a:xfrm>
              <a:off x="6210875" y="32483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Shape 1076"/>
            <p:cNvSpPr/>
            <p:nvPr/>
          </p:nvSpPr>
          <p:spPr>
            <a:xfrm>
              <a:off x="6210875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Shape 1077"/>
            <p:cNvSpPr/>
            <p:nvPr/>
          </p:nvSpPr>
          <p:spPr>
            <a:xfrm>
              <a:off x="6361375" y="14422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Shape 1078"/>
            <p:cNvSpPr/>
            <p:nvPr/>
          </p:nvSpPr>
          <p:spPr>
            <a:xfrm>
              <a:off x="6361375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Shape 1079"/>
            <p:cNvSpPr/>
            <p:nvPr/>
          </p:nvSpPr>
          <p:spPr>
            <a:xfrm>
              <a:off x="6662400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80" name="Shape 1080"/>
          <p:cNvSpPr txBox="1"/>
          <p:nvPr>
            <p:ph idx="12" type="sldNum"/>
          </p:nvPr>
        </p:nvSpPr>
        <p:spPr>
          <a:xfrm>
            <a:off x="91531" y="47202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ubtitle">
  <p:cSld name="Subtitle">
    <p:spTree>
      <p:nvGrpSpPr>
        <p:cNvPr id="108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Shape 1082"/>
          <p:cNvSpPr txBox="1"/>
          <p:nvPr>
            <p:ph type="ctrTitle"/>
          </p:nvPr>
        </p:nvSpPr>
        <p:spPr>
          <a:xfrm>
            <a:off x="685800" y="2878750"/>
            <a:ext cx="5268900" cy="1159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4800"/>
              <a:buFont typeface="Dosis Light"/>
              <a:buNone/>
              <a:defRPr b="0" i="0" sz="4800" u="none" cap="none" strike="noStrike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4800"/>
              <a:buFont typeface="Dosis Light"/>
              <a:buNone/>
              <a:defRPr sz="48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4800"/>
              <a:buFont typeface="Dosis Light"/>
              <a:buNone/>
              <a:defRPr sz="48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4800"/>
              <a:buFont typeface="Dosis Light"/>
              <a:buNone/>
              <a:defRPr sz="48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4800"/>
              <a:buFont typeface="Dosis Light"/>
              <a:buNone/>
              <a:defRPr sz="48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4800"/>
              <a:buFont typeface="Dosis Light"/>
              <a:buNone/>
              <a:defRPr sz="48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4800"/>
              <a:buFont typeface="Dosis Light"/>
              <a:buNone/>
              <a:defRPr sz="48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4800"/>
              <a:buFont typeface="Dosis Light"/>
              <a:buNone/>
              <a:defRPr sz="48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4800"/>
              <a:buFont typeface="Dosis Light"/>
              <a:buNone/>
              <a:defRPr sz="48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9pPr>
          </a:lstStyle>
          <a:p/>
        </p:txBody>
      </p:sp>
      <p:sp>
        <p:nvSpPr>
          <p:cNvPr id="1083" name="Shape 1083"/>
          <p:cNvSpPr txBox="1"/>
          <p:nvPr>
            <p:ph idx="1" type="subTitle"/>
          </p:nvPr>
        </p:nvSpPr>
        <p:spPr>
          <a:xfrm>
            <a:off x="685800" y="3983055"/>
            <a:ext cx="52689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2400"/>
              <a:buFont typeface="Titillium Web Light"/>
              <a:buNone/>
              <a:defRPr b="0" i="0" sz="2400" u="none" cap="none" strike="noStrike">
                <a:solidFill>
                  <a:srgbClr val="80BFB7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Font typeface="Titillium Web Light"/>
              <a:buNone/>
              <a:defRPr b="0" i="0" sz="3000" u="none" cap="none" strike="noStrike">
                <a:solidFill>
                  <a:srgbClr val="80BFB7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Font typeface="Titillium Web Light"/>
              <a:buNone/>
              <a:defRPr b="0" i="0" sz="3000" u="none" cap="none" strike="noStrike">
                <a:solidFill>
                  <a:srgbClr val="80BFB7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Font typeface="Titillium Web Light"/>
              <a:buNone/>
              <a:defRPr b="0" i="0" sz="3000" u="none" cap="none" strike="noStrike">
                <a:solidFill>
                  <a:srgbClr val="80BFB7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Font typeface="Titillium Web Light"/>
              <a:buNone/>
              <a:defRPr b="0" i="0" sz="3000" u="none" cap="none" strike="noStrike">
                <a:solidFill>
                  <a:srgbClr val="80BFB7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Font typeface="Titillium Web Light"/>
              <a:buNone/>
              <a:defRPr b="0" i="0" sz="3000" u="none" cap="none" strike="noStrike">
                <a:solidFill>
                  <a:srgbClr val="80BFB7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Font typeface="Titillium Web Light"/>
              <a:buNone/>
              <a:defRPr b="0" i="0" sz="3000" u="none" cap="none" strike="noStrike">
                <a:solidFill>
                  <a:srgbClr val="80BFB7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Font typeface="Titillium Web Light"/>
              <a:buNone/>
              <a:defRPr b="0" i="0" sz="3000" u="none" cap="none" strike="noStrike">
                <a:solidFill>
                  <a:srgbClr val="80BFB7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3000"/>
              <a:buFont typeface="Titillium Web Light"/>
              <a:buNone/>
              <a:defRPr b="0" i="0" sz="3000" u="none" cap="none" strike="noStrike">
                <a:solidFill>
                  <a:srgbClr val="80BFB7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/>
        </p:txBody>
      </p:sp>
      <p:grpSp>
        <p:nvGrpSpPr>
          <p:cNvPr id="1084" name="Shape 1084"/>
          <p:cNvGrpSpPr/>
          <p:nvPr/>
        </p:nvGrpSpPr>
        <p:grpSpPr>
          <a:xfrm rot="10800000">
            <a:off x="8705293" y="28601"/>
            <a:ext cx="410205" cy="5086399"/>
            <a:chOff x="836200" y="238125"/>
            <a:chExt cx="422500" cy="5238850"/>
          </a:xfrm>
        </p:grpSpPr>
        <p:sp>
          <p:nvSpPr>
            <p:cNvPr id="1085" name="Shape 1085"/>
            <p:cNvSpPr/>
            <p:nvPr/>
          </p:nvSpPr>
          <p:spPr>
            <a:xfrm>
              <a:off x="836200" y="2381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Shape 1086"/>
            <p:cNvSpPr/>
            <p:nvPr/>
          </p:nvSpPr>
          <p:spPr>
            <a:xfrm>
              <a:off x="836200" y="3886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Shape 1087"/>
            <p:cNvSpPr/>
            <p:nvPr/>
          </p:nvSpPr>
          <p:spPr>
            <a:xfrm>
              <a:off x="836200" y="5391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Shape 1088"/>
            <p:cNvSpPr/>
            <p:nvPr/>
          </p:nvSpPr>
          <p:spPr>
            <a:xfrm>
              <a:off x="836200" y="6896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Shape 1089"/>
            <p:cNvSpPr/>
            <p:nvPr/>
          </p:nvSpPr>
          <p:spPr>
            <a:xfrm>
              <a:off x="836200" y="8401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Shape 1090"/>
            <p:cNvSpPr/>
            <p:nvPr/>
          </p:nvSpPr>
          <p:spPr>
            <a:xfrm>
              <a:off x="836200" y="9906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Shape 1091"/>
            <p:cNvSpPr/>
            <p:nvPr/>
          </p:nvSpPr>
          <p:spPr>
            <a:xfrm>
              <a:off x="836200" y="11411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Shape 1092"/>
            <p:cNvSpPr/>
            <p:nvPr/>
          </p:nvSpPr>
          <p:spPr>
            <a:xfrm>
              <a:off x="836200" y="12917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Shape 1093"/>
            <p:cNvSpPr/>
            <p:nvPr/>
          </p:nvSpPr>
          <p:spPr>
            <a:xfrm>
              <a:off x="836200" y="14422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Shape 1094"/>
            <p:cNvSpPr/>
            <p:nvPr/>
          </p:nvSpPr>
          <p:spPr>
            <a:xfrm>
              <a:off x="836200" y="15927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Shape 1095"/>
            <p:cNvSpPr/>
            <p:nvPr/>
          </p:nvSpPr>
          <p:spPr>
            <a:xfrm>
              <a:off x="836200" y="17432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Shape 1096"/>
            <p:cNvSpPr/>
            <p:nvPr/>
          </p:nvSpPr>
          <p:spPr>
            <a:xfrm>
              <a:off x="836200" y="18937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Shape 1097"/>
            <p:cNvSpPr/>
            <p:nvPr/>
          </p:nvSpPr>
          <p:spPr>
            <a:xfrm>
              <a:off x="836200" y="20442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Shape 1098"/>
            <p:cNvSpPr/>
            <p:nvPr/>
          </p:nvSpPr>
          <p:spPr>
            <a:xfrm>
              <a:off x="836200" y="21947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Shape 1099"/>
            <p:cNvSpPr/>
            <p:nvPr/>
          </p:nvSpPr>
          <p:spPr>
            <a:xfrm>
              <a:off x="836200" y="23452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Shape 1100"/>
            <p:cNvSpPr/>
            <p:nvPr/>
          </p:nvSpPr>
          <p:spPr>
            <a:xfrm>
              <a:off x="836200" y="24957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1" name="Shape 1101"/>
            <p:cNvSpPr/>
            <p:nvPr/>
          </p:nvSpPr>
          <p:spPr>
            <a:xfrm>
              <a:off x="836200" y="26462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Shape 1102"/>
            <p:cNvSpPr/>
            <p:nvPr/>
          </p:nvSpPr>
          <p:spPr>
            <a:xfrm>
              <a:off x="836200" y="27968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Shape 1103"/>
            <p:cNvSpPr/>
            <p:nvPr/>
          </p:nvSpPr>
          <p:spPr>
            <a:xfrm>
              <a:off x="836200" y="29473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Shape 1104"/>
            <p:cNvSpPr/>
            <p:nvPr/>
          </p:nvSpPr>
          <p:spPr>
            <a:xfrm>
              <a:off x="836200" y="30978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Shape 1105"/>
            <p:cNvSpPr/>
            <p:nvPr/>
          </p:nvSpPr>
          <p:spPr>
            <a:xfrm>
              <a:off x="836200" y="32483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Shape 1106"/>
            <p:cNvSpPr/>
            <p:nvPr/>
          </p:nvSpPr>
          <p:spPr>
            <a:xfrm>
              <a:off x="836200" y="33988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Shape 1107"/>
            <p:cNvSpPr/>
            <p:nvPr/>
          </p:nvSpPr>
          <p:spPr>
            <a:xfrm>
              <a:off x="836200" y="35493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Shape 1108"/>
            <p:cNvSpPr/>
            <p:nvPr/>
          </p:nvSpPr>
          <p:spPr>
            <a:xfrm>
              <a:off x="836200" y="36998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Shape 1109"/>
            <p:cNvSpPr/>
            <p:nvPr/>
          </p:nvSpPr>
          <p:spPr>
            <a:xfrm>
              <a:off x="836200" y="38503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Shape 1110"/>
            <p:cNvSpPr/>
            <p:nvPr/>
          </p:nvSpPr>
          <p:spPr>
            <a:xfrm>
              <a:off x="836200" y="40008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Shape 1111"/>
            <p:cNvSpPr/>
            <p:nvPr/>
          </p:nvSpPr>
          <p:spPr>
            <a:xfrm>
              <a:off x="836200" y="41514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2" name="Shape 1112"/>
            <p:cNvSpPr/>
            <p:nvPr/>
          </p:nvSpPr>
          <p:spPr>
            <a:xfrm>
              <a:off x="836200" y="43019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Shape 1113"/>
            <p:cNvSpPr/>
            <p:nvPr/>
          </p:nvSpPr>
          <p:spPr>
            <a:xfrm>
              <a:off x="836200" y="44524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Shape 1114"/>
            <p:cNvSpPr/>
            <p:nvPr/>
          </p:nvSpPr>
          <p:spPr>
            <a:xfrm>
              <a:off x="836200" y="46029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Shape 1115"/>
            <p:cNvSpPr/>
            <p:nvPr/>
          </p:nvSpPr>
          <p:spPr>
            <a:xfrm>
              <a:off x="836200" y="47534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Shape 1116"/>
            <p:cNvSpPr/>
            <p:nvPr/>
          </p:nvSpPr>
          <p:spPr>
            <a:xfrm>
              <a:off x="836200" y="49039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Shape 1117"/>
            <p:cNvSpPr/>
            <p:nvPr/>
          </p:nvSpPr>
          <p:spPr>
            <a:xfrm>
              <a:off x="836200" y="50544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Shape 1118"/>
            <p:cNvSpPr/>
            <p:nvPr/>
          </p:nvSpPr>
          <p:spPr>
            <a:xfrm>
              <a:off x="836200" y="52049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Shape 1119"/>
            <p:cNvSpPr/>
            <p:nvPr/>
          </p:nvSpPr>
          <p:spPr>
            <a:xfrm>
              <a:off x="836200" y="53554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Shape 1120"/>
            <p:cNvSpPr/>
            <p:nvPr/>
          </p:nvSpPr>
          <p:spPr>
            <a:xfrm>
              <a:off x="986700" y="3886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Shape 1121"/>
            <p:cNvSpPr/>
            <p:nvPr/>
          </p:nvSpPr>
          <p:spPr>
            <a:xfrm>
              <a:off x="986700" y="5391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Shape 1122"/>
            <p:cNvSpPr/>
            <p:nvPr/>
          </p:nvSpPr>
          <p:spPr>
            <a:xfrm>
              <a:off x="986700" y="8401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Shape 1123"/>
            <p:cNvSpPr/>
            <p:nvPr/>
          </p:nvSpPr>
          <p:spPr>
            <a:xfrm>
              <a:off x="986700" y="11411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Shape 1124"/>
            <p:cNvSpPr/>
            <p:nvPr/>
          </p:nvSpPr>
          <p:spPr>
            <a:xfrm>
              <a:off x="986700" y="12917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Shape 1125"/>
            <p:cNvSpPr/>
            <p:nvPr/>
          </p:nvSpPr>
          <p:spPr>
            <a:xfrm>
              <a:off x="986700" y="17432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Shape 1126"/>
            <p:cNvSpPr/>
            <p:nvPr/>
          </p:nvSpPr>
          <p:spPr>
            <a:xfrm>
              <a:off x="986700" y="18937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Shape 1127"/>
            <p:cNvSpPr/>
            <p:nvPr/>
          </p:nvSpPr>
          <p:spPr>
            <a:xfrm>
              <a:off x="986700" y="21947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Shape 1128"/>
            <p:cNvSpPr/>
            <p:nvPr/>
          </p:nvSpPr>
          <p:spPr>
            <a:xfrm>
              <a:off x="986700" y="23452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Shape 1129"/>
            <p:cNvSpPr/>
            <p:nvPr/>
          </p:nvSpPr>
          <p:spPr>
            <a:xfrm>
              <a:off x="986700" y="24957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Shape 1130"/>
            <p:cNvSpPr/>
            <p:nvPr/>
          </p:nvSpPr>
          <p:spPr>
            <a:xfrm>
              <a:off x="986700" y="27968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Shape 1131"/>
            <p:cNvSpPr/>
            <p:nvPr/>
          </p:nvSpPr>
          <p:spPr>
            <a:xfrm>
              <a:off x="986700" y="29473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Shape 1132"/>
            <p:cNvSpPr/>
            <p:nvPr/>
          </p:nvSpPr>
          <p:spPr>
            <a:xfrm>
              <a:off x="986700" y="30978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Shape 1133"/>
            <p:cNvSpPr/>
            <p:nvPr/>
          </p:nvSpPr>
          <p:spPr>
            <a:xfrm>
              <a:off x="986700" y="35493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Shape 1134"/>
            <p:cNvSpPr/>
            <p:nvPr/>
          </p:nvSpPr>
          <p:spPr>
            <a:xfrm>
              <a:off x="986700" y="36998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Shape 1135"/>
            <p:cNvSpPr/>
            <p:nvPr/>
          </p:nvSpPr>
          <p:spPr>
            <a:xfrm>
              <a:off x="986700" y="38503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Shape 1136"/>
            <p:cNvSpPr/>
            <p:nvPr/>
          </p:nvSpPr>
          <p:spPr>
            <a:xfrm>
              <a:off x="986700" y="41514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Shape 1137"/>
            <p:cNvSpPr/>
            <p:nvPr/>
          </p:nvSpPr>
          <p:spPr>
            <a:xfrm>
              <a:off x="986700" y="43019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Shape 1138"/>
            <p:cNvSpPr/>
            <p:nvPr/>
          </p:nvSpPr>
          <p:spPr>
            <a:xfrm>
              <a:off x="986700" y="44524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Shape 1139"/>
            <p:cNvSpPr/>
            <p:nvPr/>
          </p:nvSpPr>
          <p:spPr>
            <a:xfrm>
              <a:off x="986700" y="46029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Shape 1140"/>
            <p:cNvSpPr/>
            <p:nvPr/>
          </p:nvSpPr>
          <p:spPr>
            <a:xfrm>
              <a:off x="986700" y="49039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Shape 1141"/>
            <p:cNvSpPr/>
            <p:nvPr/>
          </p:nvSpPr>
          <p:spPr>
            <a:xfrm>
              <a:off x="986700" y="50544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Shape 1142"/>
            <p:cNvSpPr/>
            <p:nvPr/>
          </p:nvSpPr>
          <p:spPr>
            <a:xfrm>
              <a:off x="986700" y="53554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Shape 1143"/>
            <p:cNvSpPr/>
            <p:nvPr/>
          </p:nvSpPr>
          <p:spPr>
            <a:xfrm>
              <a:off x="1137200" y="2381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Shape 1144"/>
            <p:cNvSpPr/>
            <p:nvPr/>
          </p:nvSpPr>
          <p:spPr>
            <a:xfrm>
              <a:off x="1137200" y="5391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Shape 1145"/>
            <p:cNvSpPr/>
            <p:nvPr/>
          </p:nvSpPr>
          <p:spPr>
            <a:xfrm>
              <a:off x="1137200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Shape 1146"/>
            <p:cNvSpPr/>
            <p:nvPr/>
          </p:nvSpPr>
          <p:spPr>
            <a:xfrm>
              <a:off x="1137200" y="11411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Shape 1147"/>
            <p:cNvSpPr/>
            <p:nvPr/>
          </p:nvSpPr>
          <p:spPr>
            <a:xfrm>
              <a:off x="1137200" y="14422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Shape 1148"/>
            <p:cNvSpPr/>
            <p:nvPr/>
          </p:nvSpPr>
          <p:spPr>
            <a:xfrm>
              <a:off x="1137200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Shape 1149"/>
            <p:cNvSpPr/>
            <p:nvPr/>
          </p:nvSpPr>
          <p:spPr>
            <a:xfrm>
              <a:off x="1137200" y="21947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Shape 1150"/>
            <p:cNvSpPr/>
            <p:nvPr/>
          </p:nvSpPr>
          <p:spPr>
            <a:xfrm>
              <a:off x="1137200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Shape 1151"/>
            <p:cNvSpPr/>
            <p:nvPr/>
          </p:nvSpPr>
          <p:spPr>
            <a:xfrm>
              <a:off x="1137200" y="24957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Shape 1152"/>
            <p:cNvSpPr/>
            <p:nvPr/>
          </p:nvSpPr>
          <p:spPr>
            <a:xfrm>
              <a:off x="1137200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Shape 1153"/>
            <p:cNvSpPr/>
            <p:nvPr/>
          </p:nvSpPr>
          <p:spPr>
            <a:xfrm>
              <a:off x="1137200" y="29473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Shape 1154"/>
            <p:cNvSpPr/>
            <p:nvPr/>
          </p:nvSpPr>
          <p:spPr>
            <a:xfrm>
              <a:off x="1137200" y="32483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Shape 1155"/>
            <p:cNvSpPr/>
            <p:nvPr/>
          </p:nvSpPr>
          <p:spPr>
            <a:xfrm>
              <a:off x="1137200" y="33988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Shape 1156"/>
            <p:cNvSpPr/>
            <p:nvPr/>
          </p:nvSpPr>
          <p:spPr>
            <a:xfrm>
              <a:off x="1137200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Shape 1157"/>
            <p:cNvSpPr/>
            <p:nvPr/>
          </p:nvSpPr>
          <p:spPr>
            <a:xfrm>
              <a:off x="1137200" y="38503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Shape 1158"/>
            <p:cNvSpPr/>
            <p:nvPr/>
          </p:nvSpPr>
          <p:spPr>
            <a:xfrm>
              <a:off x="1137200" y="40008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Shape 1159"/>
            <p:cNvSpPr/>
            <p:nvPr/>
          </p:nvSpPr>
          <p:spPr>
            <a:xfrm>
              <a:off x="1137200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Shape 1160"/>
            <p:cNvSpPr/>
            <p:nvPr/>
          </p:nvSpPr>
          <p:spPr>
            <a:xfrm>
              <a:off x="1137200" y="46029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Shape 1161"/>
            <p:cNvSpPr/>
            <p:nvPr/>
          </p:nvSpPr>
          <p:spPr>
            <a:xfrm>
              <a:off x="1137200" y="47534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Shape 1162"/>
            <p:cNvSpPr/>
            <p:nvPr/>
          </p:nvSpPr>
          <p:spPr>
            <a:xfrm>
              <a:off x="1137200" y="50544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Shape 1163"/>
            <p:cNvSpPr/>
            <p:nvPr/>
          </p:nvSpPr>
          <p:spPr>
            <a:xfrm>
              <a:off x="1137200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Shape 1164"/>
            <p:cNvSpPr/>
            <p:nvPr/>
          </p:nvSpPr>
          <p:spPr>
            <a:xfrm>
              <a:off x="1137200" y="53554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65" name="Shape 1165"/>
          <p:cNvGrpSpPr/>
          <p:nvPr/>
        </p:nvGrpSpPr>
        <p:grpSpPr>
          <a:xfrm rot="10800000">
            <a:off x="6659463" y="28601"/>
            <a:ext cx="2309917" cy="5086399"/>
            <a:chOff x="986700" y="238125"/>
            <a:chExt cx="2379150" cy="5238850"/>
          </a:xfrm>
        </p:grpSpPr>
        <p:sp>
          <p:nvSpPr>
            <p:cNvPr id="1166" name="Shape 1166"/>
            <p:cNvSpPr/>
            <p:nvPr/>
          </p:nvSpPr>
          <p:spPr>
            <a:xfrm>
              <a:off x="986700" y="2381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Shape 1167"/>
            <p:cNvSpPr/>
            <p:nvPr/>
          </p:nvSpPr>
          <p:spPr>
            <a:xfrm>
              <a:off x="986700" y="6896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Shape 1168"/>
            <p:cNvSpPr/>
            <p:nvPr/>
          </p:nvSpPr>
          <p:spPr>
            <a:xfrm>
              <a:off x="986700" y="9906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Shape 1169"/>
            <p:cNvSpPr/>
            <p:nvPr/>
          </p:nvSpPr>
          <p:spPr>
            <a:xfrm>
              <a:off x="986700" y="14422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Shape 1170"/>
            <p:cNvSpPr/>
            <p:nvPr/>
          </p:nvSpPr>
          <p:spPr>
            <a:xfrm>
              <a:off x="986700" y="15927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Shape 1171"/>
            <p:cNvSpPr/>
            <p:nvPr/>
          </p:nvSpPr>
          <p:spPr>
            <a:xfrm>
              <a:off x="986700" y="20442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Shape 1172"/>
            <p:cNvSpPr/>
            <p:nvPr/>
          </p:nvSpPr>
          <p:spPr>
            <a:xfrm>
              <a:off x="986700" y="26462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Shape 1173"/>
            <p:cNvSpPr/>
            <p:nvPr/>
          </p:nvSpPr>
          <p:spPr>
            <a:xfrm>
              <a:off x="986700" y="32483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Shape 1174"/>
            <p:cNvSpPr/>
            <p:nvPr/>
          </p:nvSpPr>
          <p:spPr>
            <a:xfrm>
              <a:off x="986700" y="33988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Shape 1175"/>
            <p:cNvSpPr/>
            <p:nvPr/>
          </p:nvSpPr>
          <p:spPr>
            <a:xfrm>
              <a:off x="986700" y="40008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Shape 1176"/>
            <p:cNvSpPr/>
            <p:nvPr/>
          </p:nvSpPr>
          <p:spPr>
            <a:xfrm>
              <a:off x="986700" y="47534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Shape 1177"/>
            <p:cNvSpPr/>
            <p:nvPr/>
          </p:nvSpPr>
          <p:spPr>
            <a:xfrm>
              <a:off x="986700" y="52049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Shape 1178"/>
            <p:cNvSpPr/>
            <p:nvPr/>
          </p:nvSpPr>
          <p:spPr>
            <a:xfrm>
              <a:off x="1137200" y="3886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Shape 1179"/>
            <p:cNvSpPr/>
            <p:nvPr/>
          </p:nvSpPr>
          <p:spPr>
            <a:xfrm>
              <a:off x="1137200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Shape 1180"/>
            <p:cNvSpPr/>
            <p:nvPr/>
          </p:nvSpPr>
          <p:spPr>
            <a:xfrm>
              <a:off x="1137200" y="8401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Shape 1181"/>
            <p:cNvSpPr/>
            <p:nvPr/>
          </p:nvSpPr>
          <p:spPr>
            <a:xfrm>
              <a:off x="1137200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Shape 1182"/>
            <p:cNvSpPr/>
            <p:nvPr/>
          </p:nvSpPr>
          <p:spPr>
            <a:xfrm>
              <a:off x="1137200" y="17432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Shape 1183"/>
            <p:cNvSpPr/>
            <p:nvPr/>
          </p:nvSpPr>
          <p:spPr>
            <a:xfrm>
              <a:off x="1137200" y="18937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Shape 1184"/>
            <p:cNvSpPr/>
            <p:nvPr/>
          </p:nvSpPr>
          <p:spPr>
            <a:xfrm>
              <a:off x="1137200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Shape 1185"/>
            <p:cNvSpPr/>
            <p:nvPr/>
          </p:nvSpPr>
          <p:spPr>
            <a:xfrm>
              <a:off x="1137200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Shape 1186"/>
            <p:cNvSpPr/>
            <p:nvPr/>
          </p:nvSpPr>
          <p:spPr>
            <a:xfrm>
              <a:off x="1137200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Shape 1187"/>
            <p:cNvSpPr/>
            <p:nvPr/>
          </p:nvSpPr>
          <p:spPr>
            <a:xfrm>
              <a:off x="1137200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Shape 1188"/>
            <p:cNvSpPr/>
            <p:nvPr/>
          </p:nvSpPr>
          <p:spPr>
            <a:xfrm>
              <a:off x="1137200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Shape 1189"/>
            <p:cNvSpPr/>
            <p:nvPr/>
          </p:nvSpPr>
          <p:spPr>
            <a:xfrm>
              <a:off x="1137200" y="44524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Shape 1190"/>
            <p:cNvSpPr/>
            <p:nvPr/>
          </p:nvSpPr>
          <p:spPr>
            <a:xfrm>
              <a:off x="1137200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Shape 1191"/>
            <p:cNvSpPr/>
            <p:nvPr/>
          </p:nvSpPr>
          <p:spPr>
            <a:xfrm>
              <a:off x="1287725" y="2381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Shape 1192"/>
            <p:cNvSpPr/>
            <p:nvPr/>
          </p:nvSpPr>
          <p:spPr>
            <a:xfrm>
              <a:off x="1287725" y="5391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Shape 1193"/>
            <p:cNvSpPr/>
            <p:nvPr/>
          </p:nvSpPr>
          <p:spPr>
            <a:xfrm>
              <a:off x="1287725" y="9906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Shape 1194"/>
            <p:cNvSpPr/>
            <p:nvPr/>
          </p:nvSpPr>
          <p:spPr>
            <a:xfrm>
              <a:off x="1287725" y="11411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5" name="Shape 1195"/>
            <p:cNvSpPr/>
            <p:nvPr/>
          </p:nvSpPr>
          <p:spPr>
            <a:xfrm>
              <a:off x="1287725" y="14422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6" name="Shape 1196"/>
            <p:cNvSpPr/>
            <p:nvPr/>
          </p:nvSpPr>
          <p:spPr>
            <a:xfrm>
              <a:off x="1287725" y="15927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7" name="Shape 1197"/>
            <p:cNvSpPr/>
            <p:nvPr/>
          </p:nvSpPr>
          <p:spPr>
            <a:xfrm>
              <a:off x="1287725" y="21947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8" name="Shape 1198"/>
            <p:cNvSpPr/>
            <p:nvPr/>
          </p:nvSpPr>
          <p:spPr>
            <a:xfrm>
              <a:off x="1287725" y="23452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9" name="Shape 1199"/>
            <p:cNvSpPr/>
            <p:nvPr/>
          </p:nvSpPr>
          <p:spPr>
            <a:xfrm>
              <a:off x="1287725" y="26462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0" name="Shape 1200"/>
            <p:cNvSpPr/>
            <p:nvPr/>
          </p:nvSpPr>
          <p:spPr>
            <a:xfrm>
              <a:off x="1287725" y="27968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1" name="Shape 1201"/>
            <p:cNvSpPr/>
            <p:nvPr/>
          </p:nvSpPr>
          <p:spPr>
            <a:xfrm>
              <a:off x="1287725" y="30978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2" name="Shape 1202"/>
            <p:cNvSpPr/>
            <p:nvPr/>
          </p:nvSpPr>
          <p:spPr>
            <a:xfrm>
              <a:off x="1287725" y="32483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3" name="Shape 1203"/>
            <p:cNvSpPr/>
            <p:nvPr/>
          </p:nvSpPr>
          <p:spPr>
            <a:xfrm>
              <a:off x="1287725" y="33988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4" name="Shape 1204"/>
            <p:cNvSpPr/>
            <p:nvPr/>
          </p:nvSpPr>
          <p:spPr>
            <a:xfrm>
              <a:off x="1287725" y="35493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5" name="Shape 1205"/>
            <p:cNvSpPr/>
            <p:nvPr/>
          </p:nvSpPr>
          <p:spPr>
            <a:xfrm>
              <a:off x="1287725" y="40008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6" name="Shape 1206"/>
            <p:cNvSpPr/>
            <p:nvPr/>
          </p:nvSpPr>
          <p:spPr>
            <a:xfrm>
              <a:off x="1287725" y="41514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7" name="Shape 1207"/>
            <p:cNvSpPr/>
            <p:nvPr/>
          </p:nvSpPr>
          <p:spPr>
            <a:xfrm>
              <a:off x="1287725" y="43019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8" name="Shape 1208"/>
            <p:cNvSpPr/>
            <p:nvPr/>
          </p:nvSpPr>
          <p:spPr>
            <a:xfrm>
              <a:off x="1287725" y="46029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Shape 1209"/>
            <p:cNvSpPr/>
            <p:nvPr/>
          </p:nvSpPr>
          <p:spPr>
            <a:xfrm>
              <a:off x="1287725" y="49039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Shape 1210"/>
            <p:cNvSpPr/>
            <p:nvPr/>
          </p:nvSpPr>
          <p:spPr>
            <a:xfrm>
              <a:off x="1287725" y="53554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Shape 1211"/>
            <p:cNvSpPr/>
            <p:nvPr/>
          </p:nvSpPr>
          <p:spPr>
            <a:xfrm>
              <a:off x="1438225" y="2381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Shape 1212"/>
            <p:cNvSpPr/>
            <p:nvPr/>
          </p:nvSpPr>
          <p:spPr>
            <a:xfrm>
              <a:off x="1438225" y="5391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Shape 1213"/>
            <p:cNvSpPr/>
            <p:nvPr/>
          </p:nvSpPr>
          <p:spPr>
            <a:xfrm>
              <a:off x="1438225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Shape 1214"/>
            <p:cNvSpPr/>
            <p:nvPr/>
          </p:nvSpPr>
          <p:spPr>
            <a:xfrm>
              <a:off x="1438225" y="8401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5" name="Shape 1215"/>
            <p:cNvSpPr/>
            <p:nvPr/>
          </p:nvSpPr>
          <p:spPr>
            <a:xfrm>
              <a:off x="1438225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6" name="Shape 1216"/>
            <p:cNvSpPr/>
            <p:nvPr/>
          </p:nvSpPr>
          <p:spPr>
            <a:xfrm>
              <a:off x="1438225" y="11411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Shape 1217"/>
            <p:cNvSpPr/>
            <p:nvPr/>
          </p:nvSpPr>
          <p:spPr>
            <a:xfrm>
              <a:off x="1438225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Shape 1218"/>
            <p:cNvSpPr/>
            <p:nvPr/>
          </p:nvSpPr>
          <p:spPr>
            <a:xfrm>
              <a:off x="1438225" y="14422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Shape 1219"/>
            <p:cNvSpPr/>
            <p:nvPr/>
          </p:nvSpPr>
          <p:spPr>
            <a:xfrm>
              <a:off x="1438225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0" name="Shape 1220"/>
            <p:cNvSpPr/>
            <p:nvPr/>
          </p:nvSpPr>
          <p:spPr>
            <a:xfrm>
              <a:off x="1438225" y="17432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1" name="Shape 1221"/>
            <p:cNvSpPr/>
            <p:nvPr/>
          </p:nvSpPr>
          <p:spPr>
            <a:xfrm>
              <a:off x="1438225" y="18937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Shape 1222"/>
            <p:cNvSpPr/>
            <p:nvPr/>
          </p:nvSpPr>
          <p:spPr>
            <a:xfrm>
              <a:off x="1438225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Shape 1223"/>
            <p:cNvSpPr/>
            <p:nvPr/>
          </p:nvSpPr>
          <p:spPr>
            <a:xfrm>
              <a:off x="1438225" y="21947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4" name="Shape 1224"/>
            <p:cNvSpPr/>
            <p:nvPr/>
          </p:nvSpPr>
          <p:spPr>
            <a:xfrm>
              <a:off x="1438225" y="24957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5" name="Shape 1225"/>
            <p:cNvSpPr/>
            <p:nvPr/>
          </p:nvSpPr>
          <p:spPr>
            <a:xfrm>
              <a:off x="1438225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6" name="Shape 1226"/>
            <p:cNvSpPr/>
            <p:nvPr/>
          </p:nvSpPr>
          <p:spPr>
            <a:xfrm>
              <a:off x="1438225" y="29473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7" name="Shape 1227"/>
            <p:cNvSpPr/>
            <p:nvPr/>
          </p:nvSpPr>
          <p:spPr>
            <a:xfrm>
              <a:off x="1438225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Shape 1228"/>
            <p:cNvSpPr/>
            <p:nvPr/>
          </p:nvSpPr>
          <p:spPr>
            <a:xfrm>
              <a:off x="1438225" y="32483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9" name="Shape 1229"/>
            <p:cNvSpPr/>
            <p:nvPr/>
          </p:nvSpPr>
          <p:spPr>
            <a:xfrm>
              <a:off x="1438225" y="33988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0" name="Shape 1230"/>
            <p:cNvSpPr/>
            <p:nvPr/>
          </p:nvSpPr>
          <p:spPr>
            <a:xfrm>
              <a:off x="1438225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Shape 1231"/>
            <p:cNvSpPr/>
            <p:nvPr/>
          </p:nvSpPr>
          <p:spPr>
            <a:xfrm>
              <a:off x="1438225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Shape 1232"/>
            <p:cNvSpPr/>
            <p:nvPr/>
          </p:nvSpPr>
          <p:spPr>
            <a:xfrm>
              <a:off x="1438225" y="38503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Shape 1233"/>
            <p:cNvSpPr/>
            <p:nvPr/>
          </p:nvSpPr>
          <p:spPr>
            <a:xfrm>
              <a:off x="1438225" y="40008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4" name="Shape 1234"/>
            <p:cNvSpPr/>
            <p:nvPr/>
          </p:nvSpPr>
          <p:spPr>
            <a:xfrm>
              <a:off x="1438225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5" name="Shape 1235"/>
            <p:cNvSpPr/>
            <p:nvPr/>
          </p:nvSpPr>
          <p:spPr>
            <a:xfrm>
              <a:off x="1438225" y="44524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6" name="Shape 1236"/>
            <p:cNvSpPr/>
            <p:nvPr/>
          </p:nvSpPr>
          <p:spPr>
            <a:xfrm>
              <a:off x="1438225" y="46029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7" name="Shape 1237"/>
            <p:cNvSpPr/>
            <p:nvPr/>
          </p:nvSpPr>
          <p:spPr>
            <a:xfrm>
              <a:off x="1438225" y="47534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Shape 1238"/>
            <p:cNvSpPr/>
            <p:nvPr/>
          </p:nvSpPr>
          <p:spPr>
            <a:xfrm>
              <a:off x="1438225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Shape 1239"/>
            <p:cNvSpPr/>
            <p:nvPr/>
          </p:nvSpPr>
          <p:spPr>
            <a:xfrm>
              <a:off x="1438225" y="50544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Shape 1240"/>
            <p:cNvSpPr/>
            <p:nvPr/>
          </p:nvSpPr>
          <p:spPr>
            <a:xfrm>
              <a:off x="1438225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Shape 1241"/>
            <p:cNvSpPr/>
            <p:nvPr/>
          </p:nvSpPr>
          <p:spPr>
            <a:xfrm>
              <a:off x="1438225" y="53554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Shape 1242"/>
            <p:cNvSpPr/>
            <p:nvPr/>
          </p:nvSpPr>
          <p:spPr>
            <a:xfrm>
              <a:off x="1588750" y="2381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Shape 1243"/>
            <p:cNvSpPr/>
            <p:nvPr/>
          </p:nvSpPr>
          <p:spPr>
            <a:xfrm>
              <a:off x="1588750" y="8401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Shape 1244"/>
            <p:cNvSpPr/>
            <p:nvPr/>
          </p:nvSpPr>
          <p:spPr>
            <a:xfrm>
              <a:off x="1588750" y="9906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5" name="Shape 1245"/>
            <p:cNvSpPr/>
            <p:nvPr/>
          </p:nvSpPr>
          <p:spPr>
            <a:xfrm>
              <a:off x="1588750" y="14422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6" name="Shape 1246"/>
            <p:cNvSpPr/>
            <p:nvPr/>
          </p:nvSpPr>
          <p:spPr>
            <a:xfrm>
              <a:off x="1588750" y="17432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Shape 1247"/>
            <p:cNvSpPr/>
            <p:nvPr/>
          </p:nvSpPr>
          <p:spPr>
            <a:xfrm>
              <a:off x="1588750" y="21947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Shape 1248"/>
            <p:cNvSpPr/>
            <p:nvPr/>
          </p:nvSpPr>
          <p:spPr>
            <a:xfrm>
              <a:off x="1588750" y="24957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Shape 1249"/>
            <p:cNvSpPr/>
            <p:nvPr/>
          </p:nvSpPr>
          <p:spPr>
            <a:xfrm>
              <a:off x="1588750" y="27968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Shape 1250"/>
            <p:cNvSpPr/>
            <p:nvPr/>
          </p:nvSpPr>
          <p:spPr>
            <a:xfrm>
              <a:off x="1588750" y="29473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Shape 1251"/>
            <p:cNvSpPr/>
            <p:nvPr/>
          </p:nvSpPr>
          <p:spPr>
            <a:xfrm>
              <a:off x="1588750" y="32483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Shape 1252"/>
            <p:cNvSpPr/>
            <p:nvPr/>
          </p:nvSpPr>
          <p:spPr>
            <a:xfrm>
              <a:off x="1588750" y="33988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Shape 1253"/>
            <p:cNvSpPr/>
            <p:nvPr/>
          </p:nvSpPr>
          <p:spPr>
            <a:xfrm>
              <a:off x="1588750" y="36998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Shape 1254"/>
            <p:cNvSpPr/>
            <p:nvPr/>
          </p:nvSpPr>
          <p:spPr>
            <a:xfrm>
              <a:off x="1588750" y="38503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Shape 1255"/>
            <p:cNvSpPr/>
            <p:nvPr/>
          </p:nvSpPr>
          <p:spPr>
            <a:xfrm>
              <a:off x="1588750" y="41514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Shape 1256"/>
            <p:cNvSpPr/>
            <p:nvPr/>
          </p:nvSpPr>
          <p:spPr>
            <a:xfrm>
              <a:off x="1588750" y="43019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Shape 1257"/>
            <p:cNvSpPr/>
            <p:nvPr/>
          </p:nvSpPr>
          <p:spPr>
            <a:xfrm>
              <a:off x="1588750" y="44524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Shape 1258"/>
            <p:cNvSpPr/>
            <p:nvPr/>
          </p:nvSpPr>
          <p:spPr>
            <a:xfrm>
              <a:off x="1588750" y="46029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Shape 1259"/>
            <p:cNvSpPr/>
            <p:nvPr/>
          </p:nvSpPr>
          <p:spPr>
            <a:xfrm>
              <a:off x="1588750" y="49039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Shape 1260"/>
            <p:cNvSpPr/>
            <p:nvPr/>
          </p:nvSpPr>
          <p:spPr>
            <a:xfrm>
              <a:off x="1588750" y="52049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Shape 1261"/>
            <p:cNvSpPr/>
            <p:nvPr/>
          </p:nvSpPr>
          <p:spPr>
            <a:xfrm>
              <a:off x="1739250" y="2381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Shape 1262"/>
            <p:cNvSpPr/>
            <p:nvPr/>
          </p:nvSpPr>
          <p:spPr>
            <a:xfrm>
              <a:off x="1739250" y="8401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Shape 1263"/>
            <p:cNvSpPr/>
            <p:nvPr/>
          </p:nvSpPr>
          <p:spPr>
            <a:xfrm>
              <a:off x="1739250" y="11411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Shape 1264"/>
            <p:cNvSpPr/>
            <p:nvPr/>
          </p:nvSpPr>
          <p:spPr>
            <a:xfrm>
              <a:off x="1739250" y="14422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Shape 1265"/>
            <p:cNvSpPr/>
            <p:nvPr/>
          </p:nvSpPr>
          <p:spPr>
            <a:xfrm>
              <a:off x="1739250" y="18937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Shape 1266"/>
            <p:cNvSpPr/>
            <p:nvPr/>
          </p:nvSpPr>
          <p:spPr>
            <a:xfrm>
              <a:off x="1739250" y="24957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Shape 1267"/>
            <p:cNvSpPr/>
            <p:nvPr/>
          </p:nvSpPr>
          <p:spPr>
            <a:xfrm>
              <a:off x="1739250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Shape 1268"/>
            <p:cNvSpPr/>
            <p:nvPr/>
          </p:nvSpPr>
          <p:spPr>
            <a:xfrm>
              <a:off x="1739250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Shape 1269"/>
            <p:cNvSpPr/>
            <p:nvPr/>
          </p:nvSpPr>
          <p:spPr>
            <a:xfrm>
              <a:off x="1739250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Shape 1270"/>
            <p:cNvSpPr/>
            <p:nvPr/>
          </p:nvSpPr>
          <p:spPr>
            <a:xfrm>
              <a:off x="1739250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Shape 1271"/>
            <p:cNvSpPr/>
            <p:nvPr/>
          </p:nvSpPr>
          <p:spPr>
            <a:xfrm>
              <a:off x="1739250" y="53554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Shape 1272"/>
            <p:cNvSpPr/>
            <p:nvPr/>
          </p:nvSpPr>
          <p:spPr>
            <a:xfrm>
              <a:off x="1889750" y="3886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Shape 1273"/>
            <p:cNvSpPr/>
            <p:nvPr/>
          </p:nvSpPr>
          <p:spPr>
            <a:xfrm>
              <a:off x="1889750" y="8401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Shape 1274"/>
            <p:cNvSpPr/>
            <p:nvPr/>
          </p:nvSpPr>
          <p:spPr>
            <a:xfrm>
              <a:off x="1889750" y="33988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Shape 1275"/>
            <p:cNvSpPr/>
            <p:nvPr/>
          </p:nvSpPr>
          <p:spPr>
            <a:xfrm>
              <a:off x="1889750" y="46029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Shape 1276"/>
            <p:cNvSpPr/>
            <p:nvPr/>
          </p:nvSpPr>
          <p:spPr>
            <a:xfrm>
              <a:off x="1889750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Shape 1277"/>
            <p:cNvSpPr/>
            <p:nvPr/>
          </p:nvSpPr>
          <p:spPr>
            <a:xfrm>
              <a:off x="2040275" y="6896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Shape 1278"/>
            <p:cNvSpPr/>
            <p:nvPr/>
          </p:nvSpPr>
          <p:spPr>
            <a:xfrm>
              <a:off x="2040275" y="18937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Shape 1279"/>
            <p:cNvSpPr/>
            <p:nvPr/>
          </p:nvSpPr>
          <p:spPr>
            <a:xfrm>
              <a:off x="2040275" y="27968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Shape 1280"/>
            <p:cNvSpPr/>
            <p:nvPr/>
          </p:nvSpPr>
          <p:spPr>
            <a:xfrm>
              <a:off x="2190775" y="50544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Shape 1281"/>
            <p:cNvSpPr/>
            <p:nvPr/>
          </p:nvSpPr>
          <p:spPr>
            <a:xfrm>
              <a:off x="2341300" y="47534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2" name="Shape 1282"/>
            <p:cNvSpPr/>
            <p:nvPr/>
          </p:nvSpPr>
          <p:spPr>
            <a:xfrm>
              <a:off x="2642325" y="26462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3" name="Shape 1283"/>
            <p:cNvSpPr/>
            <p:nvPr/>
          </p:nvSpPr>
          <p:spPr>
            <a:xfrm>
              <a:off x="2642325" y="52049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Shape 1284"/>
            <p:cNvSpPr/>
            <p:nvPr/>
          </p:nvSpPr>
          <p:spPr>
            <a:xfrm>
              <a:off x="3244350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5" name="Shape 1285"/>
          <p:cNvGrpSpPr/>
          <p:nvPr/>
        </p:nvGrpSpPr>
        <p:grpSpPr>
          <a:xfrm rot="10800000">
            <a:off x="6367196" y="28601"/>
            <a:ext cx="2017652" cy="5086399"/>
            <a:chOff x="1588750" y="238125"/>
            <a:chExt cx="2078125" cy="5238850"/>
          </a:xfrm>
        </p:grpSpPr>
        <p:sp>
          <p:nvSpPr>
            <p:cNvPr id="1286" name="Shape 1286"/>
            <p:cNvSpPr/>
            <p:nvPr/>
          </p:nvSpPr>
          <p:spPr>
            <a:xfrm>
              <a:off x="1588750" y="12917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Shape 1287"/>
            <p:cNvSpPr/>
            <p:nvPr/>
          </p:nvSpPr>
          <p:spPr>
            <a:xfrm>
              <a:off x="1588750" y="15927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8" name="Shape 1288"/>
            <p:cNvSpPr/>
            <p:nvPr/>
          </p:nvSpPr>
          <p:spPr>
            <a:xfrm>
              <a:off x="1588750" y="26462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9" name="Shape 1289"/>
            <p:cNvSpPr/>
            <p:nvPr/>
          </p:nvSpPr>
          <p:spPr>
            <a:xfrm>
              <a:off x="1588750" y="40008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Shape 1290"/>
            <p:cNvSpPr/>
            <p:nvPr/>
          </p:nvSpPr>
          <p:spPr>
            <a:xfrm>
              <a:off x="1588750" y="47534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Shape 1291"/>
            <p:cNvSpPr/>
            <p:nvPr/>
          </p:nvSpPr>
          <p:spPr>
            <a:xfrm>
              <a:off x="1588750" y="50544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Shape 1292"/>
            <p:cNvSpPr/>
            <p:nvPr/>
          </p:nvSpPr>
          <p:spPr>
            <a:xfrm>
              <a:off x="1739250" y="5391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Shape 1293"/>
            <p:cNvSpPr/>
            <p:nvPr/>
          </p:nvSpPr>
          <p:spPr>
            <a:xfrm>
              <a:off x="1739250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Shape 1294"/>
            <p:cNvSpPr/>
            <p:nvPr/>
          </p:nvSpPr>
          <p:spPr>
            <a:xfrm>
              <a:off x="1739250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5" name="Shape 1295"/>
            <p:cNvSpPr/>
            <p:nvPr/>
          </p:nvSpPr>
          <p:spPr>
            <a:xfrm>
              <a:off x="1739250" y="33988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Shape 1296"/>
            <p:cNvSpPr/>
            <p:nvPr/>
          </p:nvSpPr>
          <p:spPr>
            <a:xfrm>
              <a:off x="1739250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7" name="Shape 1297"/>
            <p:cNvSpPr/>
            <p:nvPr/>
          </p:nvSpPr>
          <p:spPr>
            <a:xfrm>
              <a:off x="1739250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8" name="Shape 1298"/>
            <p:cNvSpPr/>
            <p:nvPr/>
          </p:nvSpPr>
          <p:spPr>
            <a:xfrm>
              <a:off x="1739250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Shape 1299"/>
            <p:cNvSpPr/>
            <p:nvPr/>
          </p:nvSpPr>
          <p:spPr>
            <a:xfrm>
              <a:off x="1889750" y="2381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Shape 1300"/>
            <p:cNvSpPr/>
            <p:nvPr/>
          </p:nvSpPr>
          <p:spPr>
            <a:xfrm>
              <a:off x="1889750" y="14422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Shape 1301"/>
            <p:cNvSpPr/>
            <p:nvPr/>
          </p:nvSpPr>
          <p:spPr>
            <a:xfrm>
              <a:off x="1889750" y="17432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Shape 1302"/>
            <p:cNvSpPr/>
            <p:nvPr/>
          </p:nvSpPr>
          <p:spPr>
            <a:xfrm>
              <a:off x="1889750" y="18937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Shape 1303"/>
            <p:cNvSpPr/>
            <p:nvPr/>
          </p:nvSpPr>
          <p:spPr>
            <a:xfrm>
              <a:off x="1889750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Shape 1304"/>
            <p:cNvSpPr/>
            <p:nvPr/>
          </p:nvSpPr>
          <p:spPr>
            <a:xfrm>
              <a:off x="1889750" y="21947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Shape 1305"/>
            <p:cNvSpPr/>
            <p:nvPr/>
          </p:nvSpPr>
          <p:spPr>
            <a:xfrm>
              <a:off x="1889750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Shape 1306"/>
            <p:cNvSpPr/>
            <p:nvPr/>
          </p:nvSpPr>
          <p:spPr>
            <a:xfrm>
              <a:off x="1889750" y="24957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Shape 1307"/>
            <p:cNvSpPr/>
            <p:nvPr/>
          </p:nvSpPr>
          <p:spPr>
            <a:xfrm>
              <a:off x="1889750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Shape 1308"/>
            <p:cNvSpPr/>
            <p:nvPr/>
          </p:nvSpPr>
          <p:spPr>
            <a:xfrm>
              <a:off x="1889750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9" name="Shape 1309"/>
            <p:cNvSpPr/>
            <p:nvPr/>
          </p:nvSpPr>
          <p:spPr>
            <a:xfrm>
              <a:off x="1889750" y="29473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Shape 1310"/>
            <p:cNvSpPr/>
            <p:nvPr/>
          </p:nvSpPr>
          <p:spPr>
            <a:xfrm>
              <a:off x="1889750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Shape 1311"/>
            <p:cNvSpPr/>
            <p:nvPr/>
          </p:nvSpPr>
          <p:spPr>
            <a:xfrm>
              <a:off x="1889750" y="38503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Shape 1312"/>
            <p:cNvSpPr/>
            <p:nvPr/>
          </p:nvSpPr>
          <p:spPr>
            <a:xfrm>
              <a:off x="1889750" y="40008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Shape 1313"/>
            <p:cNvSpPr/>
            <p:nvPr/>
          </p:nvSpPr>
          <p:spPr>
            <a:xfrm>
              <a:off x="1889750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Shape 1314"/>
            <p:cNvSpPr/>
            <p:nvPr/>
          </p:nvSpPr>
          <p:spPr>
            <a:xfrm>
              <a:off x="1889750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Shape 1315"/>
            <p:cNvSpPr/>
            <p:nvPr/>
          </p:nvSpPr>
          <p:spPr>
            <a:xfrm>
              <a:off x="1889750" y="44524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Shape 1316"/>
            <p:cNvSpPr/>
            <p:nvPr/>
          </p:nvSpPr>
          <p:spPr>
            <a:xfrm>
              <a:off x="1889750" y="47534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7" name="Shape 1317"/>
            <p:cNvSpPr/>
            <p:nvPr/>
          </p:nvSpPr>
          <p:spPr>
            <a:xfrm>
              <a:off x="1889750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8" name="Shape 1318"/>
            <p:cNvSpPr/>
            <p:nvPr/>
          </p:nvSpPr>
          <p:spPr>
            <a:xfrm>
              <a:off x="2040275" y="3886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Shape 1319"/>
            <p:cNvSpPr/>
            <p:nvPr/>
          </p:nvSpPr>
          <p:spPr>
            <a:xfrm>
              <a:off x="2040275" y="11411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Shape 1320"/>
            <p:cNvSpPr/>
            <p:nvPr/>
          </p:nvSpPr>
          <p:spPr>
            <a:xfrm>
              <a:off x="2040275" y="12917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Shape 1321"/>
            <p:cNvSpPr/>
            <p:nvPr/>
          </p:nvSpPr>
          <p:spPr>
            <a:xfrm>
              <a:off x="2040275" y="14422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Shape 1322"/>
            <p:cNvSpPr/>
            <p:nvPr/>
          </p:nvSpPr>
          <p:spPr>
            <a:xfrm>
              <a:off x="2040275" y="17432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Shape 1323"/>
            <p:cNvSpPr/>
            <p:nvPr/>
          </p:nvSpPr>
          <p:spPr>
            <a:xfrm>
              <a:off x="2040275" y="20442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Shape 1324"/>
            <p:cNvSpPr/>
            <p:nvPr/>
          </p:nvSpPr>
          <p:spPr>
            <a:xfrm>
              <a:off x="2040275" y="26462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5" name="Shape 1325"/>
            <p:cNvSpPr/>
            <p:nvPr/>
          </p:nvSpPr>
          <p:spPr>
            <a:xfrm>
              <a:off x="2040275" y="29473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6" name="Shape 1326"/>
            <p:cNvSpPr/>
            <p:nvPr/>
          </p:nvSpPr>
          <p:spPr>
            <a:xfrm>
              <a:off x="2040275" y="30978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Shape 1327"/>
            <p:cNvSpPr/>
            <p:nvPr/>
          </p:nvSpPr>
          <p:spPr>
            <a:xfrm>
              <a:off x="2040275" y="32483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Shape 1328"/>
            <p:cNvSpPr/>
            <p:nvPr/>
          </p:nvSpPr>
          <p:spPr>
            <a:xfrm>
              <a:off x="2040275" y="35493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Shape 1329"/>
            <p:cNvSpPr/>
            <p:nvPr/>
          </p:nvSpPr>
          <p:spPr>
            <a:xfrm>
              <a:off x="2040275" y="36998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Shape 1330"/>
            <p:cNvSpPr/>
            <p:nvPr/>
          </p:nvSpPr>
          <p:spPr>
            <a:xfrm>
              <a:off x="2040275" y="38503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Shape 1331"/>
            <p:cNvSpPr/>
            <p:nvPr/>
          </p:nvSpPr>
          <p:spPr>
            <a:xfrm>
              <a:off x="2040275" y="40008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Shape 1332"/>
            <p:cNvSpPr/>
            <p:nvPr/>
          </p:nvSpPr>
          <p:spPr>
            <a:xfrm>
              <a:off x="2040275" y="43019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Shape 1333"/>
            <p:cNvSpPr/>
            <p:nvPr/>
          </p:nvSpPr>
          <p:spPr>
            <a:xfrm>
              <a:off x="2040275" y="44524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Shape 1334"/>
            <p:cNvSpPr/>
            <p:nvPr/>
          </p:nvSpPr>
          <p:spPr>
            <a:xfrm>
              <a:off x="2040275" y="49039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Shape 1335"/>
            <p:cNvSpPr/>
            <p:nvPr/>
          </p:nvSpPr>
          <p:spPr>
            <a:xfrm>
              <a:off x="2040275" y="50544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6" name="Shape 1336"/>
            <p:cNvSpPr/>
            <p:nvPr/>
          </p:nvSpPr>
          <p:spPr>
            <a:xfrm>
              <a:off x="2040275" y="52049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7" name="Shape 1337"/>
            <p:cNvSpPr/>
            <p:nvPr/>
          </p:nvSpPr>
          <p:spPr>
            <a:xfrm>
              <a:off x="2190775" y="2381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Shape 1338"/>
            <p:cNvSpPr/>
            <p:nvPr/>
          </p:nvSpPr>
          <p:spPr>
            <a:xfrm>
              <a:off x="2190775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Shape 1339"/>
            <p:cNvSpPr/>
            <p:nvPr/>
          </p:nvSpPr>
          <p:spPr>
            <a:xfrm>
              <a:off x="2190775" y="8401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Shape 1340"/>
            <p:cNvSpPr/>
            <p:nvPr/>
          </p:nvSpPr>
          <p:spPr>
            <a:xfrm>
              <a:off x="2190775" y="11411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Shape 1341"/>
            <p:cNvSpPr/>
            <p:nvPr/>
          </p:nvSpPr>
          <p:spPr>
            <a:xfrm>
              <a:off x="2190775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Shape 1342"/>
            <p:cNvSpPr/>
            <p:nvPr/>
          </p:nvSpPr>
          <p:spPr>
            <a:xfrm>
              <a:off x="2190775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Shape 1343"/>
            <p:cNvSpPr/>
            <p:nvPr/>
          </p:nvSpPr>
          <p:spPr>
            <a:xfrm>
              <a:off x="2190775" y="17432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Shape 1344"/>
            <p:cNvSpPr/>
            <p:nvPr/>
          </p:nvSpPr>
          <p:spPr>
            <a:xfrm>
              <a:off x="2190775" y="18937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Shape 1345"/>
            <p:cNvSpPr/>
            <p:nvPr/>
          </p:nvSpPr>
          <p:spPr>
            <a:xfrm>
              <a:off x="2190775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Shape 1346"/>
            <p:cNvSpPr/>
            <p:nvPr/>
          </p:nvSpPr>
          <p:spPr>
            <a:xfrm>
              <a:off x="2190775" y="21947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Shape 1347"/>
            <p:cNvSpPr/>
            <p:nvPr/>
          </p:nvSpPr>
          <p:spPr>
            <a:xfrm>
              <a:off x="2190775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Shape 1348"/>
            <p:cNvSpPr/>
            <p:nvPr/>
          </p:nvSpPr>
          <p:spPr>
            <a:xfrm>
              <a:off x="2190775" y="24957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Shape 1349"/>
            <p:cNvSpPr/>
            <p:nvPr/>
          </p:nvSpPr>
          <p:spPr>
            <a:xfrm>
              <a:off x="2190775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Shape 1350"/>
            <p:cNvSpPr/>
            <p:nvPr/>
          </p:nvSpPr>
          <p:spPr>
            <a:xfrm>
              <a:off x="2190775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Shape 1351"/>
            <p:cNvSpPr/>
            <p:nvPr/>
          </p:nvSpPr>
          <p:spPr>
            <a:xfrm>
              <a:off x="2190775" y="32483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2" name="Shape 1352"/>
            <p:cNvSpPr/>
            <p:nvPr/>
          </p:nvSpPr>
          <p:spPr>
            <a:xfrm>
              <a:off x="2190775" y="33988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3" name="Shape 1353"/>
            <p:cNvSpPr/>
            <p:nvPr/>
          </p:nvSpPr>
          <p:spPr>
            <a:xfrm>
              <a:off x="2190775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Shape 1354"/>
            <p:cNvSpPr/>
            <p:nvPr/>
          </p:nvSpPr>
          <p:spPr>
            <a:xfrm>
              <a:off x="2190775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Shape 1355"/>
            <p:cNvSpPr/>
            <p:nvPr/>
          </p:nvSpPr>
          <p:spPr>
            <a:xfrm>
              <a:off x="2190775" y="40008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Shape 1356"/>
            <p:cNvSpPr/>
            <p:nvPr/>
          </p:nvSpPr>
          <p:spPr>
            <a:xfrm>
              <a:off x="2190775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Shape 1357"/>
            <p:cNvSpPr/>
            <p:nvPr/>
          </p:nvSpPr>
          <p:spPr>
            <a:xfrm>
              <a:off x="2190775" y="44524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Shape 1358"/>
            <p:cNvSpPr/>
            <p:nvPr/>
          </p:nvSpPr>
          <p:spPr>
            <a:xfrm>
              <a:off x="2190775" y="46029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Shape 1359"/>
            <p:cNvSpPr/>
            <p:nvPr/>
          </p:nvSpPr>
          <p:spPr>
            <a:xfrm>
              <a:off x="2190775" y="47534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Shape 1360"/>
            <p:cNvSpPr/>
            <p:nvPr/>
          </p:nvSpPr>
          <p:spPr>
            <a:xfrm>
              <a:off x="2190775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1" name="Shape 1361"/>
            <p:cNvSpPr/>
            <p:nvPr/>
          </p:nvSpPr>
          <p:spPr>
            <a:xfrm>
              <a:off x="2190775" y="53554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2" name="Shape 1362"/>
            <p:cNvSpPr/>
            <p:nvPr/>
          </p:nvSpPr>
          <p:spPr>
            <a:xfrm>
              <a:off x="2341300" y="5391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Shape 1363"/>
            <p:cNvSpPr/>
            <p:nvPr/>
          </p:nvSpPr>
          <p:spPr>
            <a:xfrm>
              <a:off x="2341300" y="6896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Shape 1364"/>
            <p:cNvSpPr/>
            <p:nvPr/>
          </p:nvSpPr>
          <p:spPr>
            <a:xfrm>
              <a:off x="2341300" y="9906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Shape 1365"/>
            <p:cNvSpPr/>
            <p:nvPr/>
          </p:nvSpPr>
          <p:spPr>
            <a:xfrm>
              <a:off x="2341300" y="12917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Shape 1366"/>
            <p:cNvSpPr/>
            <p:nvPr/>
          </p:nvSpPr>
          <p:spPr>
            <a:xfrm>
              <a:off x="2341300" y="14422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Shape 1367"/>
            <p:cNvSpPr/>
            <p:nvPr/>
          </p:nvSpPr>
          <p:spPr>
            <a:xfrm>
              <a:off x="2341300" y="15927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Shape 1368"/>
            <p:cNvSpPr/>
            <p:nvPr/>
          </p:nvSpPr>
          <p:spPr>
            <a:xfrm>
              <a:off x="2341300" y="17432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Shape 1369"/>
            <p:cNvSpPr/>
            <p:nvPr/>
          </p:nvSpPr>
          <p:spPr>
            <a:xfrm>
              <a:off x="2341300" y="21947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Shape 1370"/>
            <p:cNvSpPr/>
            <p:nvPr/>
          </p:nvSpPr>
          <p:spPr>
            <a:xfrm>
              <a:off x="2341300" y="23452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Shape 1371"/>
            <p:cNvSpPr/>
            <p:nvPr/>
          </p:nvSpPr>
          <p:spPr>
            <a:xfrm>
              <a:off x="2341300" y="24957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Shape 1372"/>
            <p:cNvSpPr/>
            <p:nvPr/>
          </p:nvSpPr>
          <p:spPr>
            <a:xfrm>
              <a:off x="2341300" y="26462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3" name="Shape 1373"/>
            <p:cNvSpPr/>
            <p:nvPr/>
          </p:nvSpPr>
          <p:spPr>
            <a:xfrm>
              <a:off x="2341300" y="27968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4" name="Shape 1374"/>
            <p:cNvSpPr/>
            <p:nvPr/>
          </p:nvSpPr>
          <p:spPr>
            <a:xfrm>
              <a:off x="2341300" y="29473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5" name="Shape 1375"/>
            <p:cNvSpPr/>
            <p:nvPr/>
          </p:nvSpPr>
          <p:spPr>
            <a:xfrm>
              <a:off x="2341300" y="30978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6" name="Shape 1376"/>
            <p:cNvSpPr/>
            <p:nvPr/>
          </p:nvSpPr>
          <p:spPr>
            <a:xfrm>
              <a:off x="2341300" y="32483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7" name="Shape 1377"/>
            <p:cNvSpPr/>
            <p:nvPr/>
          </p:nvSpPr>
          <p:spPr>
            <a:xfrm>
              <a:off x="2341300" y="33988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Shape 1378"/>
            <p:cNvSpPr/>
            <p:nvPr/>
          </p:nvSpPr>
          <p:spPr>
            <a:xfrm>
              <a:off x="2341300" y="35493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Shape 1379"/>
            <p:cNvSpPr/>
            <p:nvPr/>
          </p:nvSpPr>
          <p:spPr>
            <a:xfrm>
              <a:off x="2341300" y="38503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Shape 1380"/>
            <p:cNvSpPr/>
            <p:nvPr/>
          </p:nvSpPr>
          <p:spPr>
            <a:xfrm>
              <a:off x="2341300" y="41514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Shape 1381"/>
            <p:cNvSpPr/>
            <p:nvPr/>
          </p:nvSpPr>
          <p:spPr>
            <a:xfrm>
              <a:off x="2341300" y="43019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Shape 1382"/>
            <p:cNvSpPr/>
            <p:nvPr/>
          </p:nvSpPr>
          <p:spPr>
            <a:xfrm>
              <a:off x="2341300" y="44524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Shape 1383"/>
            <p:cNvSpPr/>
            <p:nvPr/>
          </p:nvSpPr>
          <p:spPr>
            <a:xfrm>
              <a:off x="2341300" y="46029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Shape 1384"/>
            <p:cNvSpPr/>
            <p:nvPr/>
          </p:nvSpPr>
          <p:spPr>
            <a:xfrm>
              <a:off x="2341300" y="49039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Shape 1385"/>
            <p:cNvSpPr/>
            <p:nvPr/>
          </p:nvSpPr>
          <p:spPr>
            <a:xfrm>
              <a:off x="2341300" y="50544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Shape 1386"/>
            <p:cNvSpPr/>
            <p:nvPr/>
          </p:nvSpPr>
          <p:spPr>
            <a:xfrm>
              <a:off x="2341300" y="52049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Shape 1387"/>
            <p:cNvSpPr/>
            <p:nvPr/>
          </p:nvSpPr>
          <p:spPr>
            <a:xfrm>
              <a:off x="2341300" y="53554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Shape 1388"/>
            <p:cNvSpPr/>
            <p:nvPr/>
          </p:nvSpPr>
          <p:spPr>
            <a:xfrm>
              <a:off x="2491800" y="3886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Shape 1389"/>
            <p:cNvSpPr/>
            <p:nvPr/>
          </p:nvSpPr>
          <p:spPr>
            <a:xfrm>
              <a:off x="2491800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Shape 1390"/>
            <p:cNvSpPr/>
            <p:nvPr/>
          </p:nvSpPr>
          <p:spPr>
            <a:xfrm>
              <a:off x="2491800" y="8401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Shape 1391"/>
            <p:cNvSpPr/>
            <p:nvPr/>
          </p:nvSpPr>
          <p:spPr>
            <a:xfrm>
              <a:off x="2491800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Shape 1392"/>
            <p:cNvSpPr/>
            <p:nvPr/>
          </p:nvSpPr>
          <p:spPr>
            <a:xfrm>
              <a:off x="2491800" y="11411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Shape 1393"/>
            <p:cNvSpPr/>
            <p:nvPr/>
          </p:nvSpPr>
          <p:spPr>
            <a:xfrm>
              <a:off x="2491800" y="14422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Shape 1394"/>
            <p:cNvSpPr/>
            <p:nvPr/>
          </p:nvSpPr>
          <p:spPr>
            <a:xfrm>
              <a:off x="2491800" y="17432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Shape 1395"/>
            <p:cNvSpPr/>
            <p:nvPr/>
          </p:nvSpPr>
          <p:spPr>
            <a:xfrm>
              <a:off x="2491800" y="18937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Shape 1396"/>
            <p:cNvSpPr/>
            <p:nvPr/>
          </p:nvSpPr>
          <p:spPr>
            <a:xfrm>
              <a:off x="2491800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Shape 1397"/>
            <p:cNvSpPr/>
            <p:nvPr/>
          </p:nvSpPr>
          <p:spPr>
            <a:xfrm>
              <a:off x="2491800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Shape 1398"/>
            <p:cNvSpPr/>
            <p:nvPr/>
          </p:nvSpPr>
          <p:spPr>
            <a:xfrm>
              <a:off x="2491800" y="24957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Shape 1399"/>
            <p:cNvSpPr/>
            <p:nvPr/>
          </p:nvSpPr>
          <p:spPr>
            <a:xfrm>
              <a:off x="2491800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Shape 1400"/>
            <p:cNvSpPr/>
            <p:nvPr/>
          </p:nvSpPr>
          <p:spPr>
            <a:xfrm>
              <a:off x="2491800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Shape 1401"/>
            <p:cNvSpPr/>
            <p:nvPr/>
          </p:nvSpPr>
          <p:spPr>
            <a:xfrm>
              <a:off x="2491800" y="29473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Shape 1402"/>
            <p:cNvSpPr/>
            <p:nvPr/>
          </p:nvSpPr>
          <p:spPr>
            <a:xfrm>
              <a:off x="2491800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Shape 1403"/>
            <p:cNvSpPr/>
            <p:nvPr/>
          </p:nvSpPr>
          <p:spPr>
            <a:xfrm>
              <a:off x="2491800" y="32483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Shape 1404"/>
            <p:cNvSpPr/>
            <p:nvPr/>
          </p:nvSpPr>
          <p:spPr>
            <a:xfrm>
              <a:off x="2491800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Shape 1405"/>
            <p:cNvSpPr/>
            <p:nvPr/>
          </p:nvSpPr>
          <p:spPr>
            <a:xfrm>
              <a:off x="2491800" y="38503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Shape 1406"/>
            <p:cNvSpPr/>
            <p:nvPr/>
          </p:nvSpPr>
          <p:spPr>
            <a:xfrm>
              <a:off x="2491800" y="40008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Shape 1407"/>
            <p:cNvSpPr/>
            <p:nvPr/>
          </p:nvSpPr>
          <p:spPr>
            <a:xfrm>
              <a:off x="2491800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Shape 1408"/>
            <p:cNvSpPr/>
            <p:nvPr/>
          </p:nvSpPr>
          <p:spPr>
            <a:xfrm>
              <a:off x="2491800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Shape 1409"/>
            <p:cNvSpPr/>
            <p:nvPr/>
          </p:nvSpPr>
          <p:spPr>
            <a:xfrm>
              <a:off x="2491800" y="46029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Shape 1410"/>
            <p:cNvSpPr/>
            <p:nvPr/>
          </p:nvSpPr>
          <p:spPr>
            <a:xfrm>
              <a:off x="2491800" y="47534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Shape 1411"/>
            <p:cNvSpPr/>
            <p:nvPr/>
          </p:nvSpPr>
          <p:spPr>
            <a:xfrm>
              <a:off x="2491800" y="50544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Shape 1412"/>
            <p:cNvSpPr/>
            <p:nvPr/>
          </p:nvSpPr>
          <p:spPr>
            <a:xfrm>
              <a:off x="2491800" y="53554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Shape 1413"/>
            <p:cNvSpPr/>
            <p:nvPr/>
          </p:nvSpPr>
          <p:spPr>
            <a:xfrm>
              <a:off x="2642325" y="5391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Shape 1414"/>
            <p:cNvSpPr/>
            <p:nvPr/>
          </p:nvSpPr>
          <p:spPr>
            <a:xfrm>
              <a:off x="2642325" y="9906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Shape 1415"/>
            <p:cNvSpPr/>
            <p:nvPr/>
          </p:nvSpPr>
          <p:spPr>
            <a:xfrm>
              <a:off x="2642325" y="11411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Shape 1416"/>
            <p:cNvSpPr/>
            <p:nvPr/>
          </p:nvSpPr>
          <p:spPr>
            <a:xfrm>
              <a:off x="2642325" y="12917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Shape 1417"/>
            <p:cNvSpPr/>
            <p:nvPr/>
          </p:nvSpPr>
          <p:spPr>
            <a:xfrm>
              <a:off x="2642325" y="15927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Shape 1418"/>
            <p:cNvSpPr/>
            <p:nvPr/>
          </p:nvSpPr>
          <p:spPr>
            <a:xfrm>
              <a:off x="2642325" y="18937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Shape 1419"/>
            <p:cNvSpPr/>
            <p:nvPr/>
          </p:nvSpPr>
          <p:spPr>
            <a:xfrm>
              <a:off x="2642325" y="20442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Shape 1420"/>
            <p:cNvSpPr/>
            <p:nvPr/>
          </p:nvSpPr>
          <p:spPr>
            <a:xfrm>
              <a:off x="2642325" y="21947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Shape 1421"/>
            <p:cNvSpPr/>
            <p:nvPr/>
          </p:nvSpPr>
          <p:spPr>
            <a:xfrm>
              <a:off x="2642325" y="24957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Shape 1422"/>
            <p:cNvSpPr/>
            <p:nvPr/>
          </p:nvSpPr>
          <p:spPr>
            <a:xfrm>
              <a:off x="2642325" y="27968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Shape 1423"/>
            <p:cNvSpPr/>
            <p:nvPr/>
          </p:nvSpPr>
          <p:spPr>
            <a:xfrm>
              <a:off x="2642325" y="30978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Shape 1424"/>
            <p:cNvSpPr/>
            <p:nvPr/>
          </p:nvSpPr>
          <p:spPr>
            <a:xfrm>
              <a:off x="2642325" y="33988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Shape 1425"/>
            <p:cNvSpPr/>
            <p:nvPr/>
          </p:nvSpPr>
          <p:spPr>
            <a:xfrm>
              <a:off x="2642325" y="35493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Shape 1426"/>
            <p:cNvSpPr/>
            <p:nvPr/>
          </p:nvSpPr>
          <p:spPr>
            <a:xfrm>
              <a:off x="2642325" y="40008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Shape 1427"/>
            <p:cNvSpPr/>
            <p:nvPr/>
          </p:nvSpPr>
          <p:spPr>
            <a:xfrm>
              <a:off x="2642325" y="41514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Shape 1428"/>
            <p:cNvSpPr/>
            <p:nvPr/>
          </p:nvSpPr>
          <p:spPr>
            <a:xfrm>
              <a:off x="2642325" y="43019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Shape 1429"/>
            <p:cNvSpPr/>
            <p:nvPr/>
          </p:nvSpPr>
          <p:spPr>
            <a:xfrm>
              <a:off x="2642325" y="44524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Shape 1430"/>
            <p:cNvSpPr/>
            <p:nvPr/>
          </p:nvSpPr>
          <p:spPr>
            <a:xfrm>
              <a:off x="2642325" y="46029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Shape 1431"/>
            <p:cNvSpPr/>
            <p:nvPr/>
          </p:nvSpPr>
          <p:spPr>
            <a:xfrm>
              <a:off x="2642325" y="49039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Shape 1432"/>
            <p:cNvSpPr/>
            <p:nvPr/>
          </p:nvSpPr>
          <p:spPr>
            <a:xfrm>
              <a:off x="2642325" y="50544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Shape 1433"/>
            <p:cNvSpPr/>
            <p:nvPr/>
          </p:nvSpPr>
          <p:spPr>
            <a:xfrm>
              <a:off x="2792825" y="2381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Shape 1434"/>
            <p:cNvSpPr/>
            <p:nvPr/>
          </p:nvSpPr>
          <p:spPr>
            <a:xfrm>
              <a:off x="2792825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Shape 1435"/>
            <p:cNvSpPr/>
            <p:nvPr/>
          </p:nvSpPr>
          <p:spPr>
            <a:xfrm>
              <a:off x="2792825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Shape 1436"/>
            <p:cNvSpPr/>
            <p:nvPr/>
          </p:nvSpPr>
          <p:spPr>
            <a:xfrm>
              <a:off x="2792825" y="14422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Shape 1437"/>
            <p:cNvSpPr/>
            <p:nvPr/>
          </p:nvSpPr>
          <p:spPr>
            <a:xfrm>
              <a:off x="2792825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Shape 1438"/>
            <p:cNvSpPr/>
            <p:nvPr/>
          </p:nvSpPr>
          <p:spPr>
            <a:xfrm>
              <a:off x="2792825" y="21947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Shape 1439"/>
            <p:cNvSpPr/>
            <p:nvPr/>
          </p:nvSpPr>
          <p:spPr>
            <a:xfrm>
              <a:off x="2792825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Shape 1440"/>
            <p:cNvSpPr/>
            <p:nvPr/>
          </p:nvSpPr>
          <p:spPr>
            <a:xfrm>
              <a:off x="2792825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Shape 1441"/>
            <p:cNvSpPr/>
            <p:nvPr/>
          </p:nvSpPr>
          <p:spPr>
            <a:xfrm>
              <a:off x="2792825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Shape 1442"/>
            <p:cNvSpPr/>
            <p:nvPr/>
          </p:nvSpPr>
          <p:spPr>
            <a:xfrm>
              <a:off x="2792825" y="29473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Shape 1443"/>
            <p:cNvSpPr/>
            <p:nvPr/>
          </p:nvSpPr>
          <p:spPr>
            <a:xfrm>
              <a:off x="2792825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Shape 1444"/>
            <p:cNvSpPr/>
            <p:nvPr/>
          </p:nvSpPr>
          <p:spPr>
            <a:xfrm>
              <a:off x="2792825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Shape 1445"/>
            <p:cNvSpPr/>
            <p:nvPr/>
          </p:nvSpPr>
          <p:spPr>
            <a:xfrm>
              <a:off x="2792825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Shape 1446"/>
            <p:cNvSpPr/>
            <p:nvPr/>
          </p:nvSpPr>
          <p:spPr>
            <a:xfrm>
              <a:off x="2792825" y="38503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Shape 1447"/>
            <p:cNvSpPr/>
            <p:nvPr/>
          </p:nvSpPr>
          <p:spPr>
            <a:xfrm>
              <a:off x="2792825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Shape 1448"/>
            <p:cNvSpPr/>
            <p:nvPr/>
          </p:nvSpPr>
          <p:spPr>
            <a:xfrm>
              <a:off x="2792825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Shape 1449"/>
            <p:cNvSpPr/>
            <p:nvPr/>
          </p:nvSpPr>
          <p:spPr>
            <a:xfrm>
              <a:off x="2792825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Shape 1450"/>
            <p:cNvSpPr/>
            <p:nvPr/>
          </p:nvSpPr>
          <p:spPr>
            <a:xfrm>
              <a:off x="2792825" y="53554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Shape 1451"/>
            <p:cNvSpPr/>
            <p:nvPr/>
          </p:nvSpPr>
          <p:spPr>
            <a:xfrm>
              <a:off x="2943325" y="3886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Shape 1452"/>
            <p:cNvSpPr/>
            <p:nvPr/>
          </p:nvSpPr>
          <p:spPr>
            <a:xfrm>
              <a:off x="2943325" y="5391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Shape 1453"/>
            <p:cNvSpPr/>
            <p:nvPr/>
          </p:nvSpPr>
          <p:spPr>
            <a:xfrm>
              <a:off x="2943325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Shape 1454"/>
            <p:cNvSpPr/>
            <p:nvPr/>
          </p:nvSpPr>
          <p:spPr>
            <a:xfrm>
              <a:off x="2943325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Shape 1455"/>
            <p:cNvSpPr/>
            <p:nvPr/>
          </p:nvSpPr>
          <p:spPr>
            <a:xfrm>
              <a:off x="2943325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Shape 1456"/>
            <p:cNvSpPr/>
            <p:nvPr/>
          </p:nvSpPr>
          <p:spPr>
            <a:xfrm>
              <a:off x="2943325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Shape 1457"/>
            <p:cNvSpPr/>
            <p:nvPr/>
          </p:nvSpPr>
          <p:spPr>
            <a:xfrm>
              <a:off x="2943325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Shape 1458"/>
            <p:cNvSpPr/>
            <p:nvPr/>
          </p:nvSpPr>
          <p:spPr>
            <a:xfrm>
              <a:off x="2943325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Shape 1459"/>
            <p:cNvSpPr/>
            <p:nvPr/>
          </p:nvSpPr>
          <p:spPr>
            <a:xfrm>
              <a:off x="2943325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Shape 1460"/>
            <p:cNvSpPr/>
            <p:nvPr/>
          </p:nvSpPr>
          <p:spPr>
            <a:xfrm>
              <a:off x="2943325" y="32483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Shape 1461"/>
            <p:cNvSpPr/>
            <p:nvPr/>
          </p:nvSpPr>
          <p:spPr>
            <a:xfrm>
              <a:off x="2943325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Shape 1462"/>
            <p:cNvSpPr/>
            <p:nvPr/>
          </p:nvSpPr>
          <p:spPr>
            <a:xfrm>
              <a:off x="2943325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Shape 1463"/>
            <p:cNvSpPr/>
            <p:nvPr/>
          </p:nvSpPr>
          <p:spPr>
            <a:xfrm>
              <a:off x="2943325" y="38503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Shape 1464"/>
            <p:cNvSpPr/>
            <p:nvPr/>
          </p:nvSpPr>
          <p:spPr>
            <a:xfrm>
              <a:off x="2943325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Shape 1465"/>
            <p:cNvSpPr/>
            <p:nvPr/>
          </p:nvSpPr>
          <p:spPr>
            <a:xfrm>
              <a:off x="2943325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Shape 1466"/>
            <p:cNvSpPr/>
            <p:nvPr/>
          </p:nvSpPr>
          <p:spPr>
            <a:xfrm>
              <a:off x="2943325" y="47534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Shape 1467"/>
            <p:cNvSpPr/>
            <p:nvPr/>
          </p:nvSpPr>
          <p:spPr>
            <a:xfrm>
              <a:off x="2943325" y="50544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Shape 1468"/>
            <p:cNvSpPr/>
            <p:nvPr/>
          </p:nvSpPr>
          <p:spPr>
            <a:xfrm>
              <a:off x="2943325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9" name="Shape 1469"/>
            <p:cNvSpPr/>
            <p:nvPr/>
          </p:nvSpPr>
          <p:spPr>
            <a:xfrm>
              <a:off x="3093850" y="2381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0" name="Shape 1470"/>
            <p:cNvSpPr/>
            <p:nvPr/>
          </p:nvSpPr>
          <p:spPr>
            <a:xfrm>
              <a:off x="3093850" y="6896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Shape 1471"/>
            <p:cNvSpPr/>
            <p:nvPr/>
          </p:nvSpPr>
          <p:spPr>
            <a:xfrm>
              <a:off x="3093850" y="11411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2" name="Shape 1472"/>
            <p:cNvSpPr/>
            <p:nvPr/>
          </p:nvSpPr>
          <p:spPr>
            <a:xfrm>
              <a:off x="3093850" y="17432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3" name="Shape 1473"/>
            <p:cNvSpPr/>
            <p:nvPr/>
          </p:nvSpPr>
          <p:spPr>
            <a:xfrm>
              <a:off x="3093850" y="23452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Shape 1474"/>
            <p:cNvSpPr/>
            <p:nvPr/>
          </p:nvSpPr>
          <p:spPr>
            <a:xfrm>
              <a:off x="3093850" y="30978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Shape 1475"/>
            <p:cNvSpPr/>
            <p:nvPr/>
          </p:nvSpPr>
          <p:spPr>
            <a:xfrm>
              <a:off x="3093850" y="43019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Shape 1476"/>
            <p:cNvSpPr/>
            <p:nvPr/>
          </p:nvSpPr>
          <p:spPr>
            <a:xfrm>
              <a:off x="3093850" y="44524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Shape 1477"/>
            <p:cNvSpPr/>
            <p:nvPr/>
          </p:nvSpPr>
          <p:spPr>
            <a:xfrm>
              <a:off x="3093850" y="53554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Shape 1478"/>
            <p:cNvSpPr/>
            <p:nvPr/>
          </p:nvSpPr>
          <p:spPr>
            <a:xfrm>
              <a:off x="3244350" y="3886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Shape 1479"/>
            <p:cNvSpPr/>
            <p:nvPr/>
          </p:nvSpPr>
          <p:spPr>
            <a:xfrm>
              <a:off x="3244350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Shape 1480"/>
            <p:cNvSpPr/>
            <p:nvPr/>
          </p:nvSpPr>
          <p:spPr>
            <a:xfrm>
              <a:off x="3244350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Shape 1481"/>
            <p:cNvSpPr/>
            <p:nvPr/>
          </p:nvSpPr>
          <p:spPr>
            <a:xfrm>
              <a:off x="3244350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Shape 1482"/>
            <p:cNvSpPr/>
            <p:nvPr/>
          </p:nvSpPr>
          <p:spPr>
            <a:xfrm>
              <a:off x="3244350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Shape 1483"/>
            <p:cNvSpPr/>
            <p:nvPr/>
          </p:nvSpPr>
          <p:spPr>
            <a:xfrm>
              <a:off x="3244350" y="44524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4" name="Shape 1484"/>
            <p:cNvSpPr/>
            <p:nvPr/>
          </p:nvSpPr>
          <p:spPr>
            <a:xfrm>
              <a:off x="3244350" y="46029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Shape 1485"/>
            <p:cNvSpPr/>
            <p:nvPr/>
          </p:nvSpPr>
          <p:spPr>
            <a:xfrm>
              <a:off x="3244350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6" name="Shape 1486"/>
            <p:cNvSpPr/>
            <p:nvPr/>
          </p:nvSpPr>
          <p:spPr>
            <a:xfrm>
              <a:off x="3394875" y="2381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7" name="Shape 1487"/>
            <p:cNvSpPr/>
            <p:nvPr/>
          </p:nvSpPr>
          <p:spPr>
            <a:xfrm>
              <a:off x="3394875" y="12917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8" name="Shape 1488"/>
            <p:cNvSpPr/>
            <p:nvPr/>
          </p:nvSpPr>
          <p:spPr>
            <a:xfrm>
              <a:off x="3394875" y="32483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9" name="Shape 1489"/>
            <p:cNvSpPr/>
            <p:nvPr/>
          </p:nvSpPr>
          <p:spPr>
            <a:xfrm>
              <a:off x="3394875" y="38503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Shape 1490"/>
            <p:cNvSpPr/>
            <p:nvPr/>
          </p:nvSpPr>
          <p:spPr>
            <a:xfrm>
              <a:off x="3394875" y="44524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" name="Shape 1491"/>
            <p:cNvSpPr/>
            <p:nvPr/>
          </p:nvSpPr>
          <p:spPr>
            <a:xfrm>
              <a:off x="3394875" y="52049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" name="Shape 1492"/>
            <p:cNvSpPr/>
            <p:nvPr/>
          </p:nvSpPr>
          <p:spPr>
            <a:xfrm>
              <a:off x="3545375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" name="Shape 1493"/>
            <p:cNvSpPr/>
            <p:nvPr/>
          </p:nvSpPr>
          <p:spPr>
            <a:xfrm>
              <a:off x="3545375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" name="Shape 1494"/>
            <p:cNvSpPr/>
            <p:nvPr/>
          </p:nvSpPr>
          <p:spPr>
            <a:xfrm>
              <a:off x="3545375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5" name="Shape 1495"/>
          <p:cNvGrpSpPr/>
          <p:nvPr/>
        </p:nvGrpSpPr>
        <p:grpSpPr>
          <a:xfrm rot="10800000">
            <a:off x="6367197" y="28601"/>
            <a:ext cx="2309917" cy="5086399"/>
            <a:chOff x="1287725" y="238125"/>
            <a:chExt cx="2379150" cy="5238850"/>
          </a:xfrm>
        </p:grpSpPr>
        <p:sp>
          <p:nvSpPr>
            <p:cNvPr id="1496" name="Shape 1496"/>
            <p:cNvSpPr/>
            <p:nvPr/>
          </p:nvSpPr>
          <p:spPr>
            <a:xfrm>
              <a:off x="1287725" y="3886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" name="Shape 1497"/>
            <p:cNvSpPr/>
            <p:nvPr/>
          </p:nvSpPr>
          <p:spPr>
            <a:xfrm>
              <a:off x="1287725" y="6896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" name="Shape 1498"/>
            <p:cNvSpPr/>
            <p:nvPr/>
          </p:nvSpPr>
          <p:spPr>
            <a:xfrm>
              <a:off x="1287725" y="8401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" name="Shape 1499"/>
            <p:cNvSpPr/>
            <p:nvPr/>
          </p:nvSpPr>
          <p:spPr>
            <a:xfrm>
              <a:off x="1287725" y="12917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" name="Shape 1500"/>
            <p:cNvSpPr/>
            <p:nvPr/>
          </p:nvSpPr>
          <p:spPr>
            <a:xfrm>
              <a:off x="1287725" y="17432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1" name="Shape 1501"/>
            <p:cNvSpPr/>
            <p:nvPr/>
          </p:nvSpPr>
          <p:spPr>
            <a:xfrm>
              <a:off x="1287725" y="18937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2" name="Shape 1502"/>
            <p:cNvSpPr/>
            <p:nvPr/>
          </p:nvSpPr>
          <p:spPr>
            <a:xfrm>
              <a:off x="1287725" y="20442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3" name="Shape 1503"/>
            <p:cNvSpPr/>
            <p:nvPr/>
          </p:nvSpPr>
          <p:spPr>
            <a:xfrm>
              <a:off x="1287725" y="24957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4" name="Shape 1504"/>
            <p:cNvSpPr/>
            <p:nvPr/>
          </p:nvSpPr>
          <p:spPr>
            <a:xfrm>
              <a:off x="1287725" y="29473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5" name="Shape 1505"/>
            <p:cNvSpPr/>
            <p:nvPr/>
          </p:nvSpPr>
          <p:spPr>
            <a:xfrm>
              <a:off x="1287725" y="36998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6" name="Shape 1506"/>
            <p:cNvSpPr/>
            <p:nvPr/>
          </p:nvSpPr>
          <p:spPr>
            <a:xfrm>
              <a:off x="1287725" y="38503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7" name="Shape 1507"/>
            <p:cNvSpPr/>
            <p:nvPr/>
          </p:nvSpPr>
          <p:spPr>
            <a:xfrm>
              <a:off x="1287725" y="44524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8" name="Shape 1508"/>
            <p:cNvSpPr/>
            <p:nvPr/>
          </p:nvSpPr>
          <p:spPr>
            <a:xfrm>
              <a:off x="1287725" y="47534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9" name="Shape 1509"/>
            <p:cNvSpPr/>
            <p:nvPr/>
          </p:nvSpPr>
          <p:spPr>
            <a:xfrm>
              <a:off x="1287725" y="50544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0" name="Shape 1510"/>
            <p:cNvSpPr/>
            <p:nvPr/>
          </p:nvSpPr>
          <p:spPr>
            <a:xfrm>
              <a:off x="1287725" y="52049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1" name="Shape 1511"/>
            <p:cNvSpPr/>
            <p:nvPr/>
          </p:nvSpPr>
          <p:spPr>
            <a:xfrm>
              <a:off x="1438225" y="3886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Shape 1512"/>
            <p:cNvSpPr/>
            <p:nvPr/>
          </p:nvSpPr>
          <p:spPr>
            <a:xfrm>
              <a:off x="1438225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3" name="Shape 1513"/>
            <p:cNvSpPr/>
            <p:nvPr/>
          </p:nvSpPr>
          <p:spPr>
            <a:xfrm>
              <a:off x="1438225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4" name="Shape 1514"/>
            <p:cNvSpPr/>
            <p:nvPr/>
          </p:nvSpPr>
          <p:spPr>
            <a:xfrm>
              <a:off x="1438225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Shape 1515"/>
            <p:cNvSpPr/>
            <p:nvPr/>
          </p:nvSpPr>
          <p:spPr>
            <a:xfrm>
              <a:off x="1588750" y="3886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Shape 1516"/>
            <p:cNvSpPr/>
            <p:nvPr/>
          </p:nvSpPr>
          <p:spPr>
            <a:xfrm>
              <a:off x="1588750" y="5391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Shape 1517"/>
            <p:cNvSpPr/>
            <p:nvPr/>
          </p:nvSpPr>
          <p:spPr>
            <a:xfrm>
              <a:off x="1588750" y="6896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Shape 1518"/>
            <p:cNvSpPr/>
            <p:nvPr/>
          </p:nvSpPr>
          <p:spPr>
            <a:xfrm>
              <a:off x="1588750" y="11411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Shape 1519"/>
            <p:cNvSpPr/>
            <p:nvPr/>
          </p:nvSpPr>
          <p:spPr>
            <a:xfrm>
              <a:off x="1588750" y="18937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0" name="Shape 1520"/>
            <p:cNvSpPr/>
            <p:nvPr/>
          </p:nvSpPr>
          <p:spPr>
            <a:xfrm>
              <a:off x="1588750" y="20442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1" name="Shape 1521"/>
            <p:cNvSpPr/>
            <p:nvPr/>
          </p:nvSpPr>
          <p:spPr>
            <a:xfrm>
              <a:off x="1588750" y="23452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Shape 1522"/>
            <p:cNvSpPr/>
            <p:nvPr/>
          </p:nvSpPr>
          <p:spPr>
            <a:xfrm>
              <a:off x="1588750" y="30978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Shape 1523"/>
            <p:cNvSpPr/>
            <p:nvPr/>
          </p:nvSpPr>
          <p:spPr>
            <a:xfrm>
              <a:off x="1588750" y="35493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Shape 1524"/>
            <p:cNvSpPr/>
            <p:nvPr/>
          </p:nvSpPr>
          <p:spPr>
            <a:xfrm>
              <a:off x="1588750" y="53554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5" name="Shape 1525"/>
            <p:cNvSpPr/>
            <p:nvPr/>
          </p:nvSpPr>
          <p:spPr>
            <a:xfrm>
              <a:off x="1739250" y="3886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6" name="Shape 1526"/>
            <p:cNvSpPr/>
            <p:nvPr/>
          </p:nvSpPr>
          <p:spPr>
            <a:xfrm>
              <a:off x="1739250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Shape 1527"/>
            <p:cNvSpPr/>
            <p:nvPr/>
          </p:nvSpPr>
          <p:spPr>
            <a:xfrm>
              <a:off x="1739250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8" name="Shape 1528"/>
            <p:cNvSpPr/>
            <p:nvPr/>
          </p:nvSpPr>
          <p:spPr>
            <a:xfrm>
              <a:off x="1739250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9" name="Shape 1529"/>
            <p:cNvSpPr/>
            <p:nvPr/>
          </p:nvSpPr>
          <p:spPr>
            <a:xfrm>
              <a:off x="1739250" y="17432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Shape 1530"/>
            <p:cNvSpPr/>
            <p:nvPr/>
          </p:nvSpPr>
          <p:spPr>
            <a:xfrm>
              <a:off x="1739250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Shape 1531"/>
            <p:cNvSpPr/>
            <p:nvPr/>
          </p:nvSpPr>
          <p:spPr>
            <a:xfrm>
              <a:off x="1739250" y="21947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2" name="Shape 1532"/>
            <p:cNvSpPr/>
            <p:nvPr/>
          </p:nvSpPr>
          <p:spPr>
            <a:xfrm>
              <a:off x="1739250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3" name="Shape 1533"/>
            <p:cNvSpPr/>
            <p:nvPr/>
          </p:nvSpPr>
          <p:spPr>
            <a:xfrm>
              <a:off x="1739250" y="29473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4" name="Shape 1534"/>
            <p:cNvSpPr/>
            <p:nvPr/>
          </p:nvSpPr>
          <p:spPr>
            <a:xfrm>
              <a:off x="1739250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Shape 1535"/>
            <p:cNvSpPr/>
            <p:nvPr/>
          </p:nvSpPr>
          <p:spPr>
            <a:xfrm>
              <a:off x="1739250" y="32483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Shape 1536"/>
            <p:cNvSpPr/>
            <p:nvPr/>
          </p:nvSpPr>
          <p:spPr>
            <a:xfrm>
              <a:off x="1739250" y="38503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Shape 1537"/>
            <p:cNvSpPr/>
            <p:nvPr/>
          </p:nvSpPr>
          <p:spPr>
            <a:xfrm>
              <a:off x="1739250" y="40008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Shape 1538"/>
            <p:cNvSpPr/>
            <p:nvPr/>
          </p:nvSpPr>
          <p:spPr>
            <a:xfrm>
              <a:off x="1739250" y="44524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9" name="Shape 1539"/>
            <p:cNvSpPr/>
            <p:nvPr/>
          </p:nvSpPr>
          <p:spPr>
            <a:xfrm>
              <a:off x="1739250" y="46029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0" name="Shape 1540"/>
            <p:cNvSpPr/>
            <p:nvPr/>
          </p:nvSpPr>
          <p:spPr>
            <a:xfrm>
              <a:off x="1739250" y="47534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Shape 1541"/>
            <p:cNvSpPr/>
            <p:nvPr/>
          </p:nvSpPr>
          <p:spPr>
            <a:xfrm>
              <a:off x="1739250" y="50544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Shape 1542"/>
            <p:cNvSpPr/>
            <p:nvPr/>
          </p:nvSpPr>
          <p:spPr>
            <a:xfrm>
              <a:off x="1889750" y="5391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3" name="Shape 1543"/>
            <p:cNvSpPr/>
            <p:nvPr/>
          </p:nvSpPr>
          <p:spPr>
            <a:xfrm>
              <a:off x="1889750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4" name="Shape 1544"/>
            <p:cNvSpPr/>
            <p:nvPr/>
          </p:nvSpPr>
          <p:spPr>
            <a:xfrm>
              <a:off x="1889750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5" name="Shape 1545"/>
            <p:cNvSpPr/>
            <p:nvPr/>
          </p:nvSpPr>
          <p:spPr>
            <a:xfrm>
              <a:off x="1889750" y="11411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6" name="Shape 1546"/>
            <p:cNvSpPr/>
            <p:nvPr/>
          </p:nvSpPr>
          <p:spPr>
            <a:xfrm>
              <a:off x="1889750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7" name="Shape 1547"/>
            <p:cNvSpPr/>
            <p:nvPr/>
          </p:nvSpPr>
          <p:spPr>
            <a:xfrm>
              <a:off x="1889750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8" name="Shape 1548"/>
            <p:cNvSpPr/>
            <p:nvPr/>
          </p:nvSpPr>
          <p:spPr>
            <a:xfrm>
              <a:off x="1889750" y="32483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9" name="Shape 1549"/>
            <p:cNvSpPr/>
            <p:nvPr/>
          </p:nvSpPr>
          <p:spPr>
            <a:xfrm>
              <a:off x="1889750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Shape 1550"/>
            <p:cNvSpPr/>
            <p:nvPr/>
          </p:nvSpPr>
          <p:spPr>
            <a:xfrm>
              <a:off x="1889750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Shape 1551"/>
            <p:cNvSpPr/>
            <p:nvPr/>
          </p:nvSpPr>
          <p:spPr>
            <a:xfrm>
              <a:off x="1889750" y="50544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Shape 1552"/>
            <p:cNvSpPr/>
            <p:nvPr/>
          </p:nvSpPr>
          <p:spPr>
            <a:xfrm>
              <a:off x="1889750" y="53554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3" name="Shape 1553"/>
            <p:cNvSpPr/>
            <p:nvPr/>
          </p:nvSpPr>
          <p:spPr>
            <a:xfrm>
              <a:off x="2040275" y="2381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4" name="Shape 1554"/>
            <p:cNvSpPr/>
            <p:nvPr/>
          </p:nvSpPr>
          <p:spPr>
            <a:xfrm>
              <a:off x="2040275" y="5391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Shape 1555"/>
            <p:cNvSpPr/>
            <p:nvPr/>
          </p:nvSpPr>
          <p:spPr>
            <a:xfrm>
              <a:off x="2040275" y="8401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Shape 1556"/>
            <p:cNvSpPr/>
            <p:nvPr/>
          </p:nvSpPr>
          <p:spPr>
            <a:xfrm>
              <a:off x="2040275" y="9906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Shape 1557"/>
            <p:cNvSpPr/>
            <p:nvPr/>
          </p:nvSpPr>
          <p:spPr>
            <a:xfrm>
              <a:off x="2040275" y="15927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8" name="Shape 1558"/>
            <p:cNvSpPr/>
            <p:nvPr/>
          </p:nvSpPr>
          <p:spPr>
            <a:xfrm>
              <a:off x="2040275" y="21947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9" name="Shape 1559"/>
            <p:cNvSpPr/>
            <p:nvPr/>
          </p:nvSpPr>
          <p:spPr>
            <a:xfrm>
              <a:off x="2040275" y="23452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0" name="Shape 1560"/>
            <p:cNvSpPr/>
            <p:nvPr/>
          </p:nvSpPr>
          <p:spPr>
            <a:xfrm>
              <a:off x="2040275" y="24957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1" name="Shape 1561"/>
            <p:cNvSpPr/>
            <p:nvPr/>
          </p:nvSpPr>
          <p:spPr>
            <a:xfrm>
              <a:off x="2040275" y="33988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2" name="Shape 1562"/>
            <p:cNvSpPr/>
            <p:nvPr/>
          </p:nvSpPr>
          <p:spPr>
            <a:xfrm>
              <a:off x="2040275" y="41514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3" name="Shape 1563"/>
            <p:cNvSpPr/>
            <p:nvPr/>
          </p:nvSpPr>
          <p:spPr>
            <a:xfrm>
              <a:off x="2040275" y="46029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4" name="Shape 1564"/>
            <p:cNvSpPr/>
            <p:nvPr/>
          </p:nvSpPr>
          <p:spPr>
            <a:xfrm>
              <a:off x="2040275" y="47534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5" name="Shape 1565"/>
            <p:cNvSpPr/>
            <p:nvPr/>
          </p:nvSpPr>
          <p:spPr>
            <a:xfrm>
              <a:off x="2040275" y="53554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6" name="Shape 1566"/>
            <p:cNvSpPr/>
            <p:nvPr/>
          </p:nvSpPr>
          <p:spPr>
            <a:xfrm>
              <a:off x="2190775" y="3886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7" name="Shape 1567"/>
            <p:cNvSpPr/>
            <p:nvPr/>
          </p:nvSpPr>
          <p:spPr>
            <a:xfrm>
              <a:off x="2190775" y="5391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8" name="Shape 1568"/>
            <p:cNvSpPr/>
            <p:nvPr/>
          </p:nvSpPr>
          <p:spPr>
            <a:xfrm>
              <a:off x="2190775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9" name="Shape 1569"/>
            <p:cNvSpPr/>
            <p:nvPr/>
          </p:nvSpPr>
          <p:spPr>
            <a:xfrm>
              <a:off x="2190775" y="14422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0" name="Shape 1570"/>
            <p:cNvSpPr/>
            <p:nvPr/>
          </p:nvSpPr>
          <p:spPr>
            <a:xfrm>
              <a:off x="2190775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1" name="Shape 1571"/>
            <p:cNvSpPr/>
            <p:nvPr/>
          </p:nvSpPr>
          <p:spPr>
            <a:xfrm>
              <a:off x="2190775" y="29473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2" name="Shape 1572"/>
            <p:cNvSpPr/>
            <p:nvPr/>
          </p:nvSpPr>
          <p:spPr>
            <a:xfrm>
              <a:off x="2190775" y="38503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3" name="Shape 1573"/>
            <p:cNvSpPr/>
            <p:nvPr/>
          </p:nvSpPr>
          <p:spPr>
            <a:xfrm>
              <a:off x="2190775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4" name="Shape 1574"/>
            <p:cNvSpPr/>
            <p:nvPr/>
          </p:nvSpPr>
          <p:spPr>
            <a:xfrm>
              <a:off x="2190775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5" name="Shape 1575"/>
            <p:cNvSpPr/>
            <p:nvPr/>
          </p:nvSpPr>
          <p:spPr>
            <a:xfrm>
              <a:off x="2341300" y="2381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6" name="Shape 1576"/>
            <p:cNvSpPr/>
            <p:nvPr/>
          </p:nvSpPr>
          <p:spPr>
            <a:xfrm>
              <a:off x="2341300" y="3886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7" name="Shape 1577"/>
            <p:cNvSpPr/>
            <p:nvPr/>
          </p:nvSpPr>
          <p:spPr>
            <a:xfrm>
              <a:off x="2341300" y="8401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8" name="Shape 1578"/>
            <p:cNvSpPr/>
            <p:nvPr/>
          </p:nvSpPr>
          <p:spPr>
            <a:xfrm>
              <a:off x="2341300" y="11411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9" name="Shape 1579"/>
            <p:cNvSpPr/>
            <p:nvPr/>
          </p:nvSpPr>
          <p:spPr>
            <a:xfrm>
              <a:off x="2341300" y="18937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0" name="Shape 1580"/>
            <p:cNvSpPr/>
            <p:nvPr/>
          </p:nvSpPr>
          <p:spPr>
            <a:xfrm>
              <a:off x="2341300" y="20442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1" name="Shape 1581"/>
            <p:cNvSpPr/>
            <p:nvPr/>
          </p:nvSpPr>
          <p:spPr>
            <a:xfrm>
              <a:off x="2341300" y="36998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2" name="Shape 1582"/>
            <p:cNvSpPr/>
            <p:nvPr/>
          </p:nvSpPr>
          <p:spPr>
            <a:xfrm>
              <a:off x="2341300" y="40008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3" name="Shape 1583"/>
            <p:cNvSpPr/>
            <p:nvPr/>
          </p:nvSpPr>
          <p:spPr>
            <a:xfrm>
              <a:off x="2491800" y="2381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4" name="Shape 1584"/>
            <p:cNvSpPr/>
            <p:nvPr/>
          </p:nvSpPr>
          <p:spPr>
            <a:xfrm>
              <a:off x="2491800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5" name="Shape 1585"/>
            <p:cNvSpPr/>
            <p:nvPr/>
          </p:nvSpPr>
          <p:spPr>
            <a:xfrm>
              <a:off x="2491800" y="21947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6" name="Shape 1586"/>
            <p:cNvSpPr/>
            <p:nvPr/>
          </p:nvSpPr>
          <p:spPr>
            <a:xfrm>
              <a:off x="2491800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7" name="Shape 1587"/>
            <p:cNvSpPr/>
            <p:nvPr/>
          </p:nvSpPr>
          <p:spPr>
            <a:xfrm>
              <a:off x="2491800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8" name="Shape 1588"/>
            <p:cNvSpPr/>
            <p:nvPr/>
          </p:nvSpPr>
          <p:spPr>
            <a:xfrm>
              <a:off x="2642325" y="2381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9" name="Shape 1589"/>
            <p:cNvSpPr/>
            <p:nvPr/>
          </p:nvSpPr>
          <p:spPr>
            <a:xfrm>
              <a:off x="2642325" y="6896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Shape 1590"/>
            <p:cNvSpPr/>
            <p:nvPr/>
          </p:nvSpPr>
          <p:spPr>
            <a:xfrm>
              <a:off x="2642325" y="23452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1" name="Shape 1591"/>
            <p:cNvSpPr/>
            <p:nvPr/>
          </p:nvSpPr>
          <p:spPr>
            <a:xfrm>
              <a:off x="2642325" y="32483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2" name="Shape 1592"/>
            <p:cNvSpPr/>
            <p:nvPr/>
          </p:nvSpPr>
          <p:spPr>
            <a:xfrm>
              <a:off x="2642325" y="36998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3" name="Shape 1593"/>
            <p:cNvSpPr/>
            <p:nvPr/>
          </p:nvSpPr>
          <p:spPr>
            <a:xfrm>
              <a:off x="2792825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4" name="Shape 1594"/>
            <p:cNvSpPr/>
            <p:nvPr/>
          </p:nvSpPr>
          <p:spPr>
            <a:xfrm>
              <a:off x="2943325" y="14422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5" name="Shape 1595"/>
            <p:cNvSpPr/>
            <p:nvPr/>
          </p:nvSpPr>
          <p:spPr>
            <a:xfrm>
              <a:off x="2943325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6" name="Shape 1596"/>
            <p:cNvSpPr/>
            <p:nvPr/>
          </p:nvSpPr>
          <p:spPr>
            <a:xfrm>
              <a:off x="3093850" y="50544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7" name="Shape 1597"/>
            <p:cNvSpPr/>
            <p:nvPr/>
          </p:nvSpPr>
          <p:spPr>
            <a:xfrm>
              <a:off x="3394875" y="24957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8" name="Shape 1598"/>
            <p:cNvSpPr/>
            <p:nvPr/>
          </p:nvSpPr>
          <p:spPr>
            <a:xfrm>
              <a:off x="3545375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">
  <p:cSld name="Quote">
    <p:bg>
      <p:bgPr>
        <a:solidFill>
          <a:srgbClr val="0B87A1"/>
        </a:solidFill>
      </p:bgPr>
    </p:bg>
    <p:spTree>
      <p:nvGrpSpPr>
        <p:cNvPr id="1599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Shape 1600"/>
          <p:cNvSpPr txBox="1"/>
          <p:nvPr>
            <p:ph idx="1" type="body"/>
          </p:nvPr>
        </p:nvSpPr>
        <p:spPr>
          <a:xfrm>
            <a:off x="1278575" y="739550"/>
            <a:ext cx="4281000" cy="36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4191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itillium Web Light"/>
              <a:buChar char="▪"/>
              <a:defRPr b="0" i="1" sz="3000" u="none" cap="none" strike="noStrike">
                <a:solidFill>
                  <a:srgbClr val="FFFFFF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indent="-4191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itillium Web Light"/>
              <a:buChar char="▫"/>
              <a:defRPr b="0" i="1" sz="3000" u="none" cap="none" strike="noStrike">
                <a:solidFill>
                  <a:srgbClr val="FFFFFF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indent="-4191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itillium Web Light"/>
              <a:buChar char="▫"/>
              <a:defRPr b="0" i="1" sz="3000" u="none" cap="none" strike="noStrike">
                <a:solidFill>
                  <a:srgbClr val="FFFFFF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indent="-4191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itillium Web Light"/>
              <a:buChar char="▫"/>
              <a:defRPr b="0" i="1" sz="3000" u="none" cap="none" strike="noStrike">
                <a:solidFill>
                  <a:srgbClr val="FFFFFF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indent="-4191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itillium Web Light"/>
              <a:buChar char="▫"/>
              <a:defRPr b="0" i="1" sz="3000" u="none" cap="none" strike="noStrike">
                <a:solidFill>
                  <a:srgbClr val="FFFFFF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indent="-4191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itillium Web Light"/>
              <a:buChar char="▫"/>
              <a:defRPr b="0" i="1" sz="3000" u="none" cap="none" strike="noStrike">
                <a:solidFill>
                  <a:srgbClr val="FFFFFF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indent="-4191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itillium Web Light"/>
              <a:buChar char="●"/>
              <a:defRPr b="0" i="1" sz="3000" u="none" cap="none" strike="noStrike">
                <a:solidFill>
                  <a:srgbClr val="FFFFFF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indent="-4191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itillium Web Light"/>
              <a:buChar char="○"/>
              <a:defRPr b="0" i="1" sz="3000" u="none" cap="none" strike="noStrike">
                <a:solidFill>
                  <a:srgbClr val="FFFFFF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indent="-4191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Titillium Web Light"/>
              <a:buChar char="■"/>
              <a:defRPr b="0" i="1" sz="3000" u="none" cap="none" strike="noStrike">
                <a:solidFill>
                  <a:srgbClr val="FFFFFF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/>
        </p:txBody>
      </p:sp>
      <p:sp>
        <p:nvSpPr>
          <p:cNvPr id="1601" name="Shape 1601"/>
          <p:cNvSpPr txBox="1"/>
          <p:nvPr/>
        </p:nvSpPr>
        <p:spPr>
          <a:xfrm>
            <a:off x="659925" y="414075"/>
            <a:ext cx="7524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12000"/>
              <a:buFont typeface="Dosis"/>
              <a:buNone/>
            </a:pPr>
            <a:r>
              <a:rPr b="0" i="0" lang="en" sz="12000" u="none" cap="none" strike="noStrike">
                <a:solidFill>
                  <a:srgbClr val="D3EBD5"/>
                </a:solidFill>
                <a:latin typeface="Dosis"/>
                <a:ea typeface="Dosis"/>
                <a:cs typeface="Dosis"/>
                <a:sym typeface="Dosis"/>
              </a:rPr>
              <a:t>“</a:t>
            </a:r>
            <a:endParaRPr b="0" i="0" sz="12000" u="none" cap="none" strike="noStrike">
              <a:solidFill>
                <a:srgbClr val="D3EBD5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grpSp>
        <p:nvGrpSpPr>
          <p:cNvPr id="1602" name="Shape 1602"/>
          <p:cNvGrpSpPr/>
          <p:nvPr/>
        </p:nvGrpSpPr>
        <p:grpSpPr>
          <a:xfrm rot="10800000">
            <a:off x="8705293" y="28601"/>
            <a:ext cx="410205" cy="5086399"/>
            <a:chOff x="836200" y="238125"/>
            <a:chExt cx="422500" cy="5238850"/>
          </a:xfrm>
        </p:grpSpPr>
        <p:sp>
          <p:nvSpPr>
            <p:cNvPr id="1603" name="Shape 1603"/>
            <p:cNvSpPr/>
            <p:nvPr/>
          </p:nvSpPr>
          <p:spPr>
            <a:xfrm>
              <a:off x="836200" y="2381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4" name="Shape 1604"/>
            <p:cNvSpPr/>
            <p:nvPr/>
          </p:nvSpPr>
          <p:spPr>
            <a:xfrm>
              <a:off x="836200" y="3886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5" name="Shape 1605"/>
            <p:cNvSpPr/>
            <p:nvPr/>
          </p:nvSpPr>
          <p:spPr>
            <a:xfrm>
              <a:off x="836200" y="5391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6" name="Shape 1606"/>
            <p:cNvSpPr/>
            <p:nvPr/>
          </p:nvSpPr>
          <p:spPr>
            <a:xfrm>
              <a:off x="836200" y="6896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7" name="Shape 1607"/>
            <p:cNvSpPr/>
            <p:nvPr/>
          </p:nvSpPr>
          <p:spPr>
            <a:xfrm>
              <a:off x="836200" y="8401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8" name="Shape 1608"/>
            <p:cNvSpPr/>
            <p:nvPr/>
          </p:nvSpPr>
          <p:spPr>
            <a:xfrm>
              <a:off x="836200" y="9906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9" name="Shape 1609"/>
            <p:cNvSpPr/>
            <p:nvPr/>
          </p:nvSpPr>
          <p:spPr>
            <a:xfrm>
              <a:off x="836200" y="11411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0" name="Shape 1610"/>
            <p:cNvSpPr/>
            <p:nvPr/>
          </p:nvSpPr>
          <p:spPr>
            <a:xfrm>
              <a:off x="836200" y="12917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1" name="Shape 1611"/>
            <p:cNvSpPr/>
            <p:nvPr/>
          </p:nvSpPr>
          <p:spPr>
            <a:xfrm>
              <a:off x="836200" y="14422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2" name="Shape 1612"/>
            <p:cNvSpPr/>
            <p:nvPr/>
          </p:nvSpPr>
          <p:spPr>
            <a:xfrm>
              <a:off x="836200" y="15927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3" name="Shape 1613"/>
            <p:cNvSpPr/>
            <p:nvPr/>
          </p:nvSpPr>
          <p:spPr>
            <a:xfrm>
              <a:off x="836200" y="17432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4" name="Shape 1614"/>
            <p:cNvSpPr/>
            <p:nvPr/>
          </p:nvSpPr>
          <p:spPr>
            <a:xfrm>
              <a:off x="836200" y="18937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5" name="Shape 1615"/>
            <p:cNvSpPr/>
            <p:nvPr/>
          </p:nvSpPr>
          <p:spPr>
            <a:xfrm>
              <a:off x="836200" y="20442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6" name="Shape 1616"/>
            <p:cNvSpPr/>
            <p:nvPr/>
          </p:nvSpPr>
          <p:spPr>
            <a:xfrm>
              <a:off x="836200" y="21947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7" name="Shape 1617"/>
            <p:cNvSpPr/>
            <p:nvPr/>
          </p:nvSpPr>
          <p:spPr>
            <a:xfrm>
              <a:off x="836200" y="23452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8" name="Shape 1618"/>
            <p:cNvSpPr/>
            <p:nvPr/>
          </p:nvSpPr>
          <p:spPr>
            <a:xfrm>
              <a:off x="836200" y="24957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9" name="Shape 1619"/>
            <p:cNvSpPr/>
            <p:nvPr/>
          </p:nvSpPr>
          <p:spPr>
            <a:xfrm>
              <a:off x="836200" y="26462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0" name="Shape 1620"/>
            <p:cNvSpPr/>
            <p:nvPr/>
          </p:nvSpPr>
          <p:spPr>
            <a:xfrm>
              <a:off x="836200" y="27968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1" name="Shape 1621"/>
            <p:cNvSpPr/>
            <p:nvPr/>
          </p:nvSpPr>
          <p:spPr>
            <a:xfrm>
              <a:off x="836200" y="29473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2" name="Shape 1622"/>
            <p:cNvSpPr/>
            <p:nvPr/>
          </p:nvSpPr>
          <p:spPr>
            <a:xfrm>
              <a:off x="836200" y="30978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3" name="Shape 1623"/>
            <p:cNvSpPr/>
            <p:nvPr/>
          </p:nvSpPr>
          <p:spPr>
            <a:xfrm>
              <a:off x="836200" y="32483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4" name="Shape 1624"/>
            <p:cNvSpPr/>
            <p:nvPr/>
          </p:nvSpPr>
          <p:spPr>
            <a:xfrm>
              <a:off x="836200" y="33988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5" name="Shape 1625"/>
            <p:cNvSpPr/>
            <p:nvPr/>
          </p:nvSpPr>
          <p:spPr>
            <a:xfrm>
              <a:off x="836200" y="35493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6" name="Shape 1626"/>
            <p:cNvSpPr/>
            <p:nvPr/>
          </p:nvSpPr>
          <p:spPr>
            <a:xfrm>
              <a:off x="836200" y="36998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7" name="Shape 1627"/>
            <p:cNvSpPr/>
            <p:nvPr/>
          </p:nvSpPr>
          <p:spPr>
            <a:xfrm>
              <a:off x="836200" y="38503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8" name="Shape 1628"/>
            <p:cNvSpPr/>
            <p:nvPr/>
          </p:nvSpPr>
          <p:spPr>
            <a:xfrm>
              <a:off x="836200" y="40008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9" name="Shape 1629"/>
            <p:cNvSpPr/>
            <p:nvPr/>
          </p:nvSpPr>
          <p:spPr>
            <a:xfrm>
              <a:off x="836200" y="41514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0" name="Shape 1630"/>
            <p:cNvSpPr/>
            <p:nvPr/>
          </p:nvSpPr>
          <p:spPr>
            <a:xfrm>
              <a:off x="836200" y="43019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1" name="Shape 1631"/>
            <p:cNvSpPr/>
            <p:nvPr/>
          </p:nvSpPr>
          <p:spPr>
            <a:xfrm>
              <a:off x="836200" y="44524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2" name="Shape 1632"/>
            <p:cNvSpPr/>
            <p:nvPr/>
          </p:nvSpPr>
          <p:spPr>
            <a:xfrm>
              <a:off x="836200" y="46029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3" name="Shape 1633"/>
            <p:cNvSpPr/>
            <p:nvPr/>
          </p:nvSpPr>
          <p:spPr>
            <a:xfrm>
              <a:off x="836200" y="47534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4" name="Shape 1634"/>
            <p:cNvSpPr/>
            <p:nvPr/>
          </p:nvSpPr>
          <p:spPr>
            <a:xfrm>
              <a:off x="836200" y="49039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5" name="Shape 1635"/>
            <p:cNvSpPr/>
            <p:nvPr/>
          </p:nvSpPr>
          <p:spPr>
            <a:xfrm>
              <a:off x="836200" y="50544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6" name="Shape 1636"/>
            <p:cNvSpPr/>
            <p:nvPr/>
          </p:nvSpPr>
          <p:spPr>
            <a:xfrm>
              <a:off x="836200" y="52049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7" name="Shape 1637"/>
            <p:cNvSpPr/>
            <p:nvPr/>
          </p:nvSpPr>
          <p:spPr>
            <a:xfrm>
              <a:off x="836200" y="53554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8" name="Shape 1638"/>
            <p:cNvSpPr/>
            <p:nvPr/>
          </p:nvSpPr>
          <p:spPr>
            <a:xfrm>
              <a:off x="986700" y="3886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9" name="Shape 1639"/>
            <p:cNvSpPr/>
            <p:nvPr/>
          </p:nvSpPr>
          <p:spPr>
            <a:xfrm>
              <a:off x="986700" y="5391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0" name="Shape 1640"/>
            <p:cNvSpPr/>
            <p:nvPr/>
          </p:nvSpPr>
          <p:spPr>
            <a:xfrm>
              <a:off x="986700" y="8401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1" name="Shape 1641"/>
            <p:cNvSpPr/>
            <p:nvPr/>
          </p:nvSpPr>
          <p:spPr>
            <a:xfrm>
              <a:off x="986700" y="11411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2" name="Shape 1642"/>
            <p:cNvSpPr/>
            <p:nvPr/>
          </p:nvSpPr>
          <p:spPr>
            <a:xfrm>
              <a:off x="986700" y="12917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3" name="Shape 1643"/>
            <p:cNvSpPr/>
            <p:nvPr/>
          </p:nvSpPr>
          <p:spPr>
            <a:xfrm>
              <a:off x="986700" y="17432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Shape 1644"/>
            <p:cNvSpPr/>
            <p:nvPr/>
          </p:nvSpPr>
          <p:spPr>
            <a:xfrm>
              <a:off x="986700" y="18937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5" name="Shape 1645"/>
            <p:cNvSpPr/>
            <p:nvPr/>
          </p:nvSpPr>
          <p:spPr>
            <a:xfrm>
              <a:off x="986700" y="21947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6" name="Shape 1646"/>
            <p:cNvSpPr/>
            <p:nvPr/>
          </p:nvSpPr>
          <p:spPr>
            <a:xfrm>
              <a:off x="986700" y="23452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7" name="Shape 1647"/>
            <p:cNvSpPr/>
            <p:nvPr/>
          </p:nvSpPr>
          <p:spPr>
            <a:xfrm>
              <a:off x="986700" y="24957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8" name="Shape 1648"/>
            <p:cNvSpPr/>
            <p:nvPr/>
          </p:nvSpPr>
          <p:spPr>
            <a:xfrm>
              <a:off x="986700" y="27968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Shape 1649"/>
            <p:cNvSpPr/>
            <p:nvPr/>
          </p:nvSpPr>
          <p:spPr>
            <a:xfrm>
              <a:off x="986700" y="29473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0" name="Shape 1650"/>
            <p:cNvSpPr/>
            <p:nvPr/>
          </p:nvSpPr>
          <p:spPr>
            <a:xfrm>
              <a:off x="986700" y="30978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1" name="Shape 1651"/>
            <p:cNvSpPr/>
            <p:nvPr/>
          </p:nvSpPr>
          <p:spPr>
            <a:xfrm>
              <a:off x="986700" y="35493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2" name="Shape 1652"/>
            <p:cNvSpPr/>
            <p:nvPr/>
          </p:nvSpPr>
          <p:spPr>
            <a:xfrm>
              <a:off x="986700" y="36998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Shape 1653"/>
            <p:cNvSpPr/>
            <p:nvPr/>
          </p:nvSpPr>
          <p:spPr>
            <a:xfrm>
              <a:off x="986700" y="38503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Shape 1654"/>
            <p:cNvSpPr/>
            <p:nvPr/>
          </p:nvSpPr>
          <p:spPr>
            <a:xfrm>
              <a:off x="986700" y="41514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Shape 1655"/>
            <p:cNvSpPr/>
            <p:nvPr/>
          </p:nvSpPr>
          <p:spPr>
            <a:xfrm>
              <a:off x="986700" y="43019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Shape 1656"/>
            <p:cNvSpPr/>
            <p:nvPr/>
          </p:nvSpPr>
          <p:spPr>
            <a:xfrm>
              <a:off x="986700" y="44524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Shape 1657"/>
            <p:cNvSpPr/>
            <p:nvPr/>
          </p:nvSpPr>
          <p:spPr>
            <a:xfrm>
              <a:off x="986700" y="46029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Shape 1658"/>
            <p:cNvSpPr/>
            <p:nvPr/>
          </p:nvSpPr>
          <p:spPr>
            <a:xfrm>
              <a:off x="986700" y="49039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Shape 1659"/>
            <p:cNvSpPr/>
            <p:nvPr/>
          </p:nvSpPr>
          <p:spPr>
            <a:xfrm>
              <a:off x="986700" y="50544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Shape 1660"/>
            <p:cNvSpPr/>
            <p:nvPr/>
          </p:nvSpPr>
          <p:spPr>
            <a:xfrm>
              <a:off x="986700" y="53554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Shape 1661"/>
            <p:cNvSpPr/>
            <p:nvPr/>
          </p:nvSpPr>
          <p:spPr>
            <a:xfrm>
              <a:off x="1137200" y="2381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Shape 1662"/>
            <p:cNvSpPr/>
            <p:nvPr/>
          </p:nvSpPr>
          <p:spPr>
            <a:xfrm>
              <a:off x="1137200" y="5391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Shape 1663"/>
            <p:cNvSpPr/>
            <p:nvPr/>
          </p:nvSpPr>
          <p:spPr>
            <a:xfrm>
              <a:off x="1137200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Shape 1664"/>
            <p:cNvSpPr/>
            <p:nvPr/>
          </p:nvSpPr>
          <p:spPr>
            <a:xfrm>
              <a:off x="1137200" y="11411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Shape 1665"/>
            <p:cNvSpPr/>
            <p:nvPr/>
          </p:nvSpPr>
          <p:spPr>
            <a:xfrm>
              <a:off x="1137200" y="14422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Shape 1666"/>
            <p:cNvSpPr/>
            <p:nvPr/>
          </p:nvSpPr>
          <p:spPr>
            <a:xfrm>
              <a:off x="1137200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Shape 1667"/>
            <p:cNvSpPr/>
            <p:nvPr/>
          </p:nvSpPr>
          <p:spPr>
            <a:xfrm>
              <a:off x="1137200" y="21947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Shape 1668"/>
            <p:cNvSpPr/>
            <p:nvPr/>
          </p:nvSpPr>
          <p:spPr>
            <a:xfrm>
              <a:off x="1137200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Shape 1669"/>
            <p:cNvSpPr/>
            <p:nvPr/>
          </p:nvSpPr>
          <p:spPr>
            <a:xfrm>
              <a:off x="1137200" y="24957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Shape 1670"/>
            <p:cNvSpPr/>
            <p:nvPr/>
          </p:nvSpPr>
          <p:spPr>
            <a:xfrm>
              <a:off x="1137200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Shape 1671"/>
            <p:cNvSpPr/>
            <p:nvPr/>
          </p:nvSpPr>
          <p:spPr>
            <a:xfrm>
              <a:off x="1137200" y="29473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Shape 1672"/>
            <p:cNvSpPr/>
            <p:nvPr/>
          </p:nvSpPr>
          <p:spPr>
            <a:xfrm>
              <a:off x="1137200" y="32483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Shape 1673"/>
            <p:cNvSpPr/>
            <p:nvPr/>
          </p:nvSpPr>
          <p:spPr>
            <a:xfrm>
              <a:off x="1137200" y="33988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Shape 1674"/>
            <p:cNvSpPr/>
            <p:nvPr/>
          </p:nvSpPr>
          <p:spPr>
            <a:xfrm>
              <a:off x="1137200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Shape 1675"/>
            <p:cNvSpPr/>
            <p:nvPr/>
          </p:nvSpPr>
          <p:spPr>
            <a:xfrm>
              <a:off x="1137200" y="38503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Shape 1676"/>
            <p:cNvSpPr/>
            <p:nvPr/>
          </p:nvSpPr>
          <p:spPr>
            <a:xfrm>
              <a:off x="1137200" y="40008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Shape 1677"/>
            <p:cNvSpPr/>
            <p:nvPr/>
          </p:nvSpPr>
          <p:spPr>
            <a:xfrm>
              <a:off x="1137200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Shape 1678"/>
            <p:cNvSpPr/>
            <p:nvPr/>
          </p:nvSpPr>
          <p:spPr>
            <a:xfrm>
              <a:off x="1137200" y="46029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Shape 1679"/>
            <p:cNvSpPr/>
            <p:nvPr/>
          </p:nvSpPr>
          <p:spPr>
            <a:xfrm>
              <a:off x="1137200" y="47534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Shape 1680"/>
            <p:cNvSpPr/>
            <p:nvPr/>
          </p:nvSpPr>
          <p:spPr>
            <a:xfrm>
              <a:off x="1137200" y="50544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Shape 1681"/>
            <p:cNvSpPr/>
            <p:nvPr/>
          </p:nvSpPr>
          <p:spPr>
            <a:xfrm>
              <a:off x="1137200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Shape 1682"/>
            <p:cNvSpPr/>
            <p:nvPr/>
          </p:nvSpPr>
          <p:spPr>
            <a:xfrm>
              <a:off x="1137200" y="53554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3" name="Shape 1683"/>
          <p:cNvGrpSpPr/>
          <p:nvPr/>
        </p:nvGrpSpPr>
        <p:grpSpPr>
          <a:xfrm rot="10800000">
            <a:off x="6659463" y="28601"/>
            <a:ext cx="2309917" cy="5086399"/>
            <a:chOff x="986700" y="238125"/>
            <a:chExt cx="2379150" cy="5238850"/>
          </a:xfrm>
        </p:grpSpPr>
        <p:sp>
          <p:nvSpPr>
            <p:cNvPr id="1684" name="Shape 1684"/>
            <p:cNvSpPr/>
            <p:nvPr/>
          </p:nvSpPr>
          <p:spPr>
            <a:xfrm>
              <a:off x="986700" y="2381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Shape 1685"/>
            <p:cNvSpPr/>
            <p:nvPr/>
          </p:nvSpPr>
          <p:spPr>
            <a:xfrm>
              <a:off x="986700" y="6896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Shape 1686"/>
            <p:cNvSpPr/>
            <p:nvPr/>
          </p:nvSpPr>
          <p:spPr>
            <a:xfrm>
              <a:off x="986700" y="9906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Shape 1687"/>
            <p:cNvSpPr/>
            <p:nvPr/>
          </p:nvSpPr>
          <p:spPr>
            <a:xfrm>
              <a:off x="986700" y="14422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Shape 1688"/>
            <p:cNvSpPr/>
            <p:nvPr/>
          </p:nvSpPr>
          <p:spPr>
            <a:xfrm>
              <a:off x="986700" y="15927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Shape 1689"/>
            <p:cNvSpPr/>
            <p:nvPr/>
          </p:nvSpPr>
          <p:spPr>
            <a:xfrm>
              <a:off x="986700" y="20442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Shape 1690"/>
            <p:cNvSpPr/>
            <p:nvPr/>
          </p:nvSpPr>
          <p:spPr>
            <a:xfrm>
              <a:off x="986700" y="26462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Shape 1691"/>
            <p:cNvSpPr/>
            <p:nvPr/>
          </p:nvSpPr>
          <p:spPr>
            <a:xfrm>
              <a:off x="986700" y="32483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Shape 1692"/>
            <p:cNvSpPr/>
            <p:nvPr/>
          </p:nvSpPr>
          <p:spPr>
            <a:xfrm>
              <a:off x="986700" y="33988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3" name="Shape 1693"/>
            <p:cNvSpPr/>
            <p:nvPr/>
          </p:nvSpPr>
          <p:spPr>
            <a:xfrm>
              <a:off x="986700" y="40008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4" name="Shape 1694"/>
            <p:cNvSpPr/>
            <p:nvPr/>
          </p:nvSpPr>
          <p:spPr>
            <a:xfrm>
              <a:off x="986700" y="47534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5" name="Shape 1695"/>
            <p:cNvSpPr/>
            <p:nvPr/>
          </p:nvSpPr>
          <p:spPr>
            <a:xfrm>
              <a:off x="986700" y="52049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6" name="Shape 1696"/>
            <p:cNvSpPr/>
            <p:nvPr/>
          </p:nvSpPr>
          <p:spPr>
            <a:xfrm>
              <a:off x="1137200" y="3886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7" name="Shape 1697"/>
            <p:cNvSpPr/>
            <p:nvPr/>
          </p:nvSpPr>
          <p:spPr>
            <a:xfrm>
              <a:off x="1137200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8" name="Shape 1698"/>
            <p:cNvSpPr/>
            <p:nvPr/>
          </p:nvSpPr>
          <p:spPr>
            <a:xfrm>
              <a:off x="1137200" y="8401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9" name="Shape 1699"/>
            <p:cNvSpPr/>
            <p:nvPr/>
          </p:nvSpPr>
          <p:spPr>
            <a:xfrm>
              <a:off x="1137200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0" name="Shape 1700"/>
            <p:cNvSpPr/>
            <p:nvPr/>
          </p:nvSpPr>
          <p:spPr>
            <a:xfrm>
              <a:off x="1137200" y="17432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1" name="Shape 1701"/>
            <p:cNvSpPr/>
            <p:nvPr/>
          </p:nvSpPr>
          <p:spPr>
            <a:xfrm>
              <a:off x="1137200" y="18937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2" name="Shape 1702"/>
            <p:cNvSpPr/>
            <p:nvPr/>
          </p:nvSpPr>
          <p:spPr>
            <a:xfrm>
              <a:off x="1137200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3" name="Shape 1703"/>
            <p:cNvSpPr/>
            <p:nvPr/>
          </p:nvSpPr>
          <p:spPr>
            <a:xfrm>
              <a:off x="1137200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4" name="Shape 1704"/>
            <p:cNvSpPr/>
            <p:nvPr/>
          </p:nvSpPr>
          <p:spPr>
            <a:xfrm>
              <a:off x="1137200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5" name="Shape 1705"/>
            <p:cNvSpPr/>
            <p:nvPr/>
          </p:nvSpPr>
          <p:spPr>
            <a:xfrm>
              <a:off x="1137200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6" name="Shape 1706"/>
            <p:cNvSpPr/>
            <p:nvPr/>
          </p:nvSpPr>
          <p:spPr>
            <a:xfrm>
              <a:off x="1137200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7" name="Shape 1707"/>
            <p:cNvSpPr/>
            <p:nvPr/>
          </p:nvSpPr>
          <p:spPr>
            <a:xfrm>
              <a:off x="1137200" y="44524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8" name="Shape 1708"/>
            <p:cNvSpPr/>
            <p:nvPr/>
          </p:nvSpPr>
          <p:spPr>
            <a:xfrm>
              <a:off x="1137200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9" name="Shape 1709"/>
            <p:cNvSpPr/>
            <p:nvPr/>
          </p:nvSpPr>
          <p:spPr>
            <a:xfrm>
              <a:off x="1287725" y="2381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0" name="Shape 1710"/>
            <p:cNvSpPr/>
            <p:nvPr/>
          </p:nvSpPr>
          <p:spPr>
            <a:xfrm>
              <a:off x="1287725" y="5391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1" name="Shape 1711"/>
            <p:cNvSpPr/>
            <p:nvPr/>
          </p:nvSpPr>
          <p:spPr>
            <a:xfrm>
              <a:off x="1287725" y="9906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2" name="Shape 1712"/>
            <p:cNvSpPr/>
            <p:nvPr/>
          </p:nvSpPr>
          <p:spPr>
            <a:xfrm>
              <a:off x="1287725" y="11411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3" name="Shape 1713"/>
            <p:cNvSpPr/>
            <p:nvPr/>
          </p:nvSpPr>
          <p:spPr>
            <a:xfrm>
              <a:off x="1287725" y="14422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4" name="Shape 1714"/>
            <p:cNvSpPr/>
            <p:nvPr/>
          </p:nvSpPr>
          <p:spPr>
            <a:xfrm>
              <a:off x="1287725" y="15927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5" name="Shape 1715"/>
            <p:cNvSpPr/>
            <p:nvPr/>
          </p:nvSpPr>
          <p:spPr>
            <a:xfrm>
              <a:off x="1287725" y="21947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Shape 1716"/>
            <p:cNvSpPr/>
            <p:nvPr/>
          </p:nvSpPr>
          <p:spPr>
            <a:xfrm>
              <a:off x="1287725" y="23452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7" name="Shape 1717"/>
            <p:cNvSpPr/>
            <p:nvPr/>
          </p:nvSpPr>
          <p:spPr>
            <a:xfrm>
              <a:off x="1287725" y="26462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8" name="Shape 1718"/>
            <p:cNvSpPr/>
            <p:nvPr/>
          </p:nvSpPr>
          <p:spPr>
            <a:xfrm>
              <a:off x="1287725" y="27968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9" name="Shape 1719"/>
            <p:cNvSpPr/>
            <p:nvPr/>
          </p:nvSpPr>
          <p:spPr>
            <a:xfrm>
              <a:off x="1287725" y="30978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0" name="Shape 1720"/>
            <p:cNvSpPr/>
            <p:nvPr/>
          </p:nvSpPr>
          <p:spPr>
            <a:xfrm>
              <a:off x="1287725" y="32483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1" name="Shape 1721"/>
            <p:cNvSpPr/>
            <p:nvPr/>
          </p:nvSpPr>
          <p:spPr>
            <a:xfrm>
              <a:off x="1287725" y="33988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2" name="Shape 1722"/>
            <p:cNvSpPr/>
            <p:nvPr/>
          </p:nvSpPr>
          <p:spPr>
            <a:xfrm>
              <a:off x="1287725" y="35493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3" name="Shape 1723"/>
            <p:cNvSpPr/>
            <p:nvPr/>
          </p:nvSpPr>
          <p:spPr>
            <a:xfrm>
              <a:off x="1287725" y="40008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4" name="Shape 1724"/>
            <p:cNvSpPr/>
            <p:nvPr/>
          </p:nvSpPr>
          <p:spPr>
            <a:xfrm>
              <a:off x="1287725" y="41514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5" name="Shape 1725"/>
            <p:cNvSpPr/>
            <p:nvPr/>
          </p:nvSpPr>
          <p:spPr>
            <a:xfrm>
              <a:off x="1287725" y="43019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6" name="Shape 1726"/>
            <p:cNvSpPr/>
            <p:nvPr/>
          </p:nvSpPr>
          <p:spPr>
            <a:xfrm>
              <a:off x="1287725" y="46029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7" name="Shape 1727"/>
            <p:cNvSpPr/>
            <p:nvPr/>
          </p:nvSpPr>
          <p:spPr>
            <a:xfrm>
              <a:off x="1287725" y="49039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8" name="Shape 1728"/>
            <p:cNvSpPr/>
            <p:nvPr/>
          </p:nvSpPr>
          <p:spPr>
            <a:xfrm>
              <a:off x="1287725" y="53554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9" name="Shape 1729"/>
            <p:cNvSpPr/>
            <p:nvPr/>
          </p:nvSpPr>
          <p:spPr>
            <a:xfrm>
              <a:off x="1438225" y="2381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0" name="Shape 1730"/>
            <p:cNvSpPr/>
            <p:nvPr/>
          </p:nvSpPr>
          <p:spPr>
            <a:xfrm>
              <a:off x="1438225" y="5391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1" name="Shape 1731"/>
            <p:cNvSpPr/>
            <p:nvPr/>
          </p:nvSpPr>
          <p:spPr>
            <a:xfrm>
              <a:off x="1438225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2" name="Shape 1732"/>
            <p:cNvSpPr/>
            <p:nvPr/>
          </p:nvSpPr>
          <p:spPr>
            <a:xfrm>
              <a:off x="1438225" y="8401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3" name="Shape 1733"/>
            <p:cNvSpPr/>
            <p:nvPr/>
          </p:nvSpPr>
          <p:spPr>
            <a:xfrm>
              <a:off x="1438225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4" name="Shape 1734"/>
            <p:cNvSpPr/>
            <p:nvPr/>
          </p:nvSpPr>
          <p:spPr>
            <a:xfrm>
              <a:off x="1438225" y="11411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5" name="Shape 1735"/>
            <p:cNvSpPr/>
            <p:nvPr/>
          </p:nvSpPr>
          <p:spPr>
            <a:xfrm>
              <a:off x="1438225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6" name="Shape 1736"/>
            <p:cNvSpPr/>
            <p:nvPr/>
          </p:nvSpPr>
          <p:spPr>
            <a:xfrm>
              <a:off x="1438225" y="14422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7" name="Shape 1737"/>
            <p:cNvSpPr/>
            <p:nvPr/>
          </p:nvSpPr>
          <p:spPr>
            <a:xfrm>
              <a:off x="1438225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8" name="Shape 1738"/>
            <p:cNvSpPr/>
            <p:nvPr/>
          </p:nvSpPr>
          <p:spPr>
            <a:xfrm>
              <a:off x="1438225" y="17432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9" name="Shape 1739"/>
            <p:cNvSpPr/>
            <p:nvPr/>
          </p:nvSpPr>
          <p:spPr>
            <a:xfrm>
              <a:off x="1438225" y="18937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0" name="Shape 1740"/>
            <p:cNvSpPr/>
            <p:nvPr/>
          </p:nvSpPr>
          <p:spPr>
            <a:xfrm>
              <a:off x="1438225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1" name="Shape 1741"/>
            <p:cNvSpPr/>
            <p:nvPr/>
          </p:nvSpPr>
          <p:spPr>
            <a:xfrm>
              <a:off x="1438225" y="21947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2" name="Shape 1742"/>
            <p:cNvSpPr/>
            <p:nvPr/>
          </p:nvSpPr>
          <p:spPr>
            <a:xfrm>
              <a:off x="1438225" y="24957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3" name="Shape 1743"/>
            <p:cNvSpPr/>
            <p:nvPr/>
          </p:nvSpPr>
          <p:spPr>
            <a:xfrm>
              <a:off x="1438225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4" name="Shape 1744"/>
            <p:cNvSpPr/>
            <p:nvPr/>
          </p:nvSpPr>
          <p:spPr>
            <a:xfrm>
              <a:off x="1438225" y="29473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5" name="Shape 1745"/>
            <p:cNvSpPr/>
            <p:nvPr/>
          </p:nvSpPr>
          <p:spPr>
            <a:xfrm>
              <a:off x="1438225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6" name="Shape 1746"/>
            <p:cNvSpPr/>
            <p:nvPr/>
          </p:nvSpPr>
          <p:spPr>
            <a:xfrm>
              <a:off x="1438225" y="32483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7" name="Shape 1747"/>
            <p:cNvSpPr/>
            <p:nvPr/>
          </p:nvSpPr>
          <p:spPr>
            <a:xfrm>
              <a:off x="1438225" y="33988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8" name="Shape 1748"/>
            <p:cNvSpPr/>
            <p:nvPr/>
          </p:nvSpPr>
          <p:spPr>
            <a:xfrm>
              <a:off x="1438225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9" name="Shape 1749"/>
            <p:cNvSpPr/>
            <p:nvPr/>
          </p:nvSpPr>
          <p:spPr>
            <a:xfrm>
              <a:off x="1438225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0" name="Shape 1750"/>
            <p:cNvSpPr/>
            <p:nvPr/>
          </p:nvSpPr>
          <p:spPr>
            <a:xfrm>
              <a:off x="1438225" y="38503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1" name="Shape 1751"/>
            <p:cNvSpPr/>
            <p:nvPr/>
          </p:nvSpPr>
          <p:spPr>
            <a:xfrm>
              <a:off x="1438225" y="40008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2" name="Shape 1752"/>
            <p:cNvSpPr/>
            <p:nvPr/>
          </p:nvSpPr>
          <p:spPr>
            <a:xfrm>
              <a:off x="1438225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3" name="Shape 1753"/>
            <p:cNvSpPr/>
            <p:nvPr/>
          </p:nvSpPr>
          <p:spPr>
            <a:xfrm>
              <a:off x="1438225" y="44524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4" name="Shape 1754"/>
            <p:cNvSpPr/>
            <p:nvPr/>
          </p:nvSpPr>
          <p:spPr>
            <a:xfrm>
              <a:off x="1438225" y="46029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5" name="Shape 1755"/>
            <p:cNvSpPr/>
            <p:nvPr/>
          </p:nvSpPr>
          <p:spPr>
            <a:xfrm>
              <a:off x="1438225" y="47534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6" name="Shape 1756"/>
            <p:cNvSpPr/>
            <p:nvPr/>
          </p:nvSpPr>
          <p:spPr>
            <a:xfrm>
              <a:off x="1438225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7" name="Shape 1757"/>
            <p:cNvSpPr/>
            <p:nvPr/>
          </p:nvSpPr>
          <p:spPr>
            <a:xfrm>
              <a:off x="1438225" y="50544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8" name="Shape 1758"/>
            <p:cNvSpPr/>
            <p:nvPr/>
          </p:nvSpPr>
          <p:spPr>
            <a:xfrm>
              <a:off x="1438225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9" name="Shape 1759"/>
            <p:cNvSpPr/>
            <p:nvPr/>
          </p:nvSpPr>
          <p:spPr>
            <a:xfrm>
              <a:off x="1438225" y="53554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0" name="Shape 1760"/>
            <p:cNvSpPr/>
            <p:nvPr/>
          </p:nvSpPr>
          <p:spPr>
            <a:xfrm>
              <a:off x="1588750" y="2381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1" name="Shape 1761"/>
            <p:cNvSpPr/>
            <p:nvPr/>
          </p:nvSpPr>
          <p:spPr>
            <a:xfrm>
              <a:off x="1588750" y="8401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2" name="Shape 1762"/>
            <p:cNvSpPr/>
            <p:nvPr/>
          </p:nvSpPr>
          <p:spPr>
            <a:xfrm>
              <a:off x="1588750" y="9906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3" name="Shape 1763"/>
            <p:cNvSpPr/>
            <p:nvPr/>
          </p:nvSpPr>
          <p:spPr>
            <a:xfrm>
              <a:off x="1588750" y="14422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4" name="Shape 1764"/>
            <p:cNvSpPr/>
            <p:nvPr/>
          </p:nvSpPr>
          <p:spPr>
            <a:xfrm>
              <a:off x="1588750" y="17432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5" name="Shape 1765"/>
            <p:cNvSpPr/>
            <p:nvPr/>
          </p:nvSpPr>
          <p:spPr>
            <a:xfrm>
              <a:off x="1588750" y="21947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6" name="Shape 1766"/>
            <p:cNvSpPr/>
            <p:nvPr/>
          </p:nvSpPr>
          <p:spPr>
            <a:xfrm>
              <a:off x="1588750" y="24957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7" name="Shape 1767"/>
            <p:cNvSpPr/>
            <p:nvPr/>
          </p:nvSpPr>
          <p:spPr>
            <a:xfrm>
              <a:off x="1588750" y="27968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8" name="Shape 1768"/>
            <p:cNvSpPr/>
            <p:nvPr/>
          </p:nvSpPr>
          <p:spPr>
            <a:xfrm>
              <a:off x="1588750" y="29473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9" name="Shape 1769"/>
            <p:cNvSpPr/>
            <p:nvPr/>
          </p:nvSpPr>
          <p:spPr>
            <a:xfrm>
              <a:off x="1588750" y="32483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0" name="Shape 1770"/>
            <p:cNvSpPr/>
            <p:nvPr/>
          </p:nvSpPr>
          <p:spPr>
            <a:xfrm>
              <a:off x="1588750" y="33988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1" name="Shape 1771"/>
            <p:cNvSpPr/>
            <p:nvPr/>
          </p:nvSpPr>
          <p:spPr>
            <a:xfrm>
              <a:off x="1588750" y="36998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2" name="Shape 1772"/>
            <p:cNvSpPr/>
            <p:nvPr/>
          </p:nvSpPr>
          <p:spPr>
            <a:xfrm>
              <a:off x="1588750" y="38503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3" name="Shape 1773"/>
            <p:cNvSpPr/>
            <p:nvPr/>
          </p:nvSpPr>
          <p:spPr>
            <a:xfrm>
              <a:off x="1588750" y="41514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4" name="Shape 1774"/>
            <p:cNvSpPr/>
            <p:nvPr/>
          </p:nvSpPr>
          <p:spPr>
            <a:xfrm>
              <a:off x="1588750" y="43019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5" name="Shape 1775"/>
            <p:cNvSpPr/>
            <p:nvPr/>
          </p:nvSpPr>
          <p:spPr>
            <a:xfrm>
              <a:off x="1588750" y="44524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6" name="Shape 1776"/>
            <p:cNvSpPr/>
            <p:nvPr/>
          </p:nvSpPr>
          <p:spPr>
            <a:xfrm>
              <a:off x="1588750" y="46029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7" name="Shape 1777"/>
            <p:cNvSpPr/>
            <p:nvPr/>
          </p:nvSpPr>
          <p:spPr>
            <a:xfrm>
              <a:off x="1588750" y="49039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8" name="Shape 1778"/>
            <p:cNvSpPr/>
            <p:nvPr/>
          </p:nvSpPr>
          <p:spPr>
            <a:xfrm>
              <a:off x="1588750" y="52049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9" name="Shape 1779"/>
            <p:cNvSpPr/>
            <p:nvPr/>
          </p:nvSpPr>
          <p:spPr>
            <a:xfrm>
              <a:off x="1739250" y="2381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0" name="Shape 1780"/>
            <p:cNvSpPr/>
            <p:nvPr/>
          </p:nvSpPr>
          <p:spPr>
            <a:xfrm>
              <a:off x="1739250" y="8401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1" name="Shape 1781"/>
            <p:cNvSpPr/>
            <p:nvPr/>
          </p:nvSpPr>
          <p:spPr>
            <a:xfrm>
              <a:off x="1739250" y="11411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2" name="Shape 1782"/>
            <p:cNvSpPr/>
            <p:nvPr/>
          </p:nvSpPr>
          <p:spPr>
            <a:xfrm>
              <a:off x="1739250" y="14422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3" name="Shape 1783"/>
            <p:cNvSpPr/>
            <p:nvPr/>
          </p:nvSpPr>
          <p:spPr>
            <a:xfrm>
              <a:off x="1739250" y="18937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4" name="Shape 1784"/>
            <p:cNvSpPr/>
            <p:nvPr/>
          </p:nvSpPr>
          <p:spPr>
            <a:xfrm>
              <a:off x="1739250" y="24957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5" name="Shape 1785"/>
            <p:cNvSpPr/>
            <p:nvPr/>
          </p:nvSpPr>
          <p:spPr>
            <a:xfrm>
              <a:off x="1739250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Shape 1786"/>
            <p:cNvSpPr/>
            <p:nvPr/>
          </p:nvSpPr>
          <p:spPr>
            <a:xfrm>
              <a:off x="1739250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7" name="Shape 1787"/>
            <p:cNvSpPr/>
            <p:nvPr/>
          </p:nvSpPr>
          <p:spPr>
            <a:xfrm>
              <a:off x="1739250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8" name="Shape 1788"/>
            <p:cNvSpPr/>
            <p:nvPr/>
          </p:nvSpPr>
          <p:spPr>
            <a:xfrm>
              <a:off x="1739250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9" name="Shape 1789"/>
            <p:cNvSpPr/>
            <p:nvPr/>
          </p:nvSpPr>
          <p:spPr>
            <a:xfrm>
              <a:off x="1739250" y="53554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0" name="Shape 1790"/>
            <p:cNvSpPr/>
            <p:nvPr/>
          </p:nvSpPr>
          <p:spPr>
            <a:xfrm>
              <a:off x="1889750" y="3886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1" name="Shape 1791"/>
            <p:cNvSpPr/>
            <p:nvPr/>
          </p:nvSpPr>
          <p:spPr>
            <a:xfrm>
              <a:off x="1889750" y="8401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2" name="Shape 1792"/>
            <p:cNvSpPr/>
            <p:nvPr/>
          </p:nvSpPr>
          <p:spPr>
            <a:xfrm>
              <a:off x="1889750" y="33988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3" name="Shape 1793"/>
            <p:cNvSpPr/>
            <p:nvPr/>
          </p:nvSpPr>
          <p:spPr>
            <a:xfrm>
              <a:off x="1889750" y="46029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4" name="Shape 1794"/>
            <p:cNvSpPr/>
            <p:nvPr/>
          </p:nvSpPr>
          <p:spPr>
            <a:xfrm>
              <a:off x="1889750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5" name="Shape 1795"/>
            <p:cNvSpPr/>
            <p:nvPr/>
          </p:nvSpPr>
          <p:spPr>
            <a:xfrm>
              <a:off x="2040275" y="6896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6" name="Shape 1796"/>
            <p:cNvSpPr/>
            <p:nvPr/>
          </p:nvSpPr>
          <p:spPr>
            <a:xfrm>
              <a:off x="2040275" y="18937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7" name="Shape 1797"/>
            <p:cNvSpPr/>
            <p:nvPr/>
          </p:nvSpPr>
          <p:spPr>
            <a:xfrm>
              <a:off x="2040275" y="27968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8" name="Shape 1798"/>
            <p:cNvSpPr/>
            <p:nvPr/>
          </p:nvSpPr>
          <p:spPr>
            <a:xfrm>
              <a:off x="2190775" y="50544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9" name="Shape 1799"/>
            <p:cNvSpPr/>
            <p:nvPr/>
          </p:nvSpPr>
          <p:spPr>
            <a:xfrm>
              <a:off x="2341300" y="47534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0" name="Shape 1800"/>
            <p:cNvSpPr/>
            <p:nvPr/>
          </p:nvSpPr>
          <p:spPr>
            <a:xfrm>
              <a:off x="2642325" y="26462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1" name="Shape 1801"/>
            <p:cNvSpPr/>
            <p:nvPr/>
          </p:nvSpPr>
          <p:spPr>
            <a:xfrm>
              <a:off x="2642325" y="52049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2" name="Shape 1802"/>
            <p:cNvSpPr/>
            <p:nvPr/>
          </p:nvSpPr>
          <p:spPr>
            <a:xfrm>
              <a:off x="3244350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03" name="Shape 1803"/>
          <p:cNvGrpSpPr/>
          <p:nvPr/>
        </p:nvGrpSpPr>
        <p:grpSpPr>
          <a:xfrm rot="10800000">
            <a:off x="6367196" y="28601"/>
            <a:ext cx="2017652" cy="5086399"/>
            <a:chOff x="1588750" y="238125"/>
            <a:chExt cx="2078125" cy="5238850"/>
          </a:xfrm>
        </p:grpSpPr>
        <p:sp>
          <p:nvSpPr>
            <p:cNvPr id="1804" name="Shape 1804"/>
            <p:cNvSpPr/>
            <p:nvPr/>
          </p:nvSpPr>
          <p:spPr>
            <a:xfrm>
              <a:off x="1588750" y="12917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5" name="Shape 1805"/>
            <p:cNvSpPr/>
            <p:nvPr/>
          </p:nvSpPr>
          <p:spPr>
            <a:xfrm>
              <a:off x="1588750" y="15927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6" name="Shape 1806"/>
            <p:cNvSpPr/>
            <p:nvPr/>
          </p:nvSpPr>
          <p:spPr>
            <a:xfrm>
              <a:off x="1588750" y="26462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7" name="Shape 1807"/>
            <p:cNvSpPr/>
            <p:nvPr/>
          </p:nvSpPr>
          <p:spPr>
            <a:xfrm>
              <a:off x="1588750" y="40008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8" name="Shape 1808"/>
            <p:cNvSpPr/>
            <p:nvPr/>
          </p:nvSpPr>
          <p:spPr>
            <a:xfrm>
              <a:off x="1588750" y="47534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9" name="Shape 1809"/>
            <p:cNvSpPr/>
            <p:nvPr/>
          </p:nvSpPr>
          <p:spPr>
            <a:xfrm>
              <a:off x="1588750" y="50544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0" name="Shape 1810"/>
            <p:cNvSpPr/>
            <p:nvPr/>
          </p:nvSpPr>
          <p:spPr>
            <a:xfrm>
              <a:off x="1739250" y="5391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1" name="Shape 1811"/>
            <p:cNvSpPr/>
            <p:nvPr/>
          </p:nvSpPr>
          <p:spPr>
            <a:xfrm>
              <a:off x="1739250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2" name="Shape 1812"/>
            <p:cNvSpPr/>
            <p:nvPr/>
          </p:nvSpPr>
          <p:spPr>
            <a:xfrm>
              <a:off x="1739250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3" name="Shape 1813"/>
            <p:cNvSpPr/>
            <p:nvPr/>
          </p:nvSpPr>
          <p:spPr>
            <a:xfrm>
              <a:off x="1739250" y="33988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4" name="Shape 1814"/>
            <p:cNvSpPr/>
            <p:nvPr/>
          </p:nvSpPr>
          <p:spPr>
            <a:xfrm>
              <a:off x="1739250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5" name="Shape 1815"/>
            <p:cNvSpPr/>
            <p:nvPr/>
          </p:nvSpPr>
          <p:spPr>
            <a:xfrm>
              <a:off x="1739250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6" name="Shape 1816"/>
            <p:cNvSpPr/>
            <p:nvPr/>
          </p:nvSpPr>
          <p:spPr>
            <a:xfrm>
              <a:off x="1739250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7" name="Shape 1817"/>
            <p:cNvSpPr/>
            <p:nvPr/>
          </p:nvSpPr>
          <p:spPr>
            <a:xfrm>
              <a:off x="1889750" y="2381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8" name="Shape 1818"/>
            <p:cNvSpPr/>
            <p:nvPr/>
          </p:nvSpPr>
          <p:spPr>
            <a:xfrm>
              <a:off x="1889750" y="14422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9" name="Shape 1819"/>
            <p:cNvSpPr/>
            <p:nvPr/>
          </p:nvSpPr>
          <p:spPr>
            <a:xfrm>
              <a:off x="1889750" y="17432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0" name="Shape 1820"/>
            <p:cNvSpPr/>
            <p:nvPr/>
          </p:nvSpPr>
          <p:spPr>
            <a:xfrm>
              <a:off x="1889750" y="18937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1" name="Shape 1821"/>
            <p:cNvSpPr/>
            <p:nvPr/>
          </p:nvSpPr>
          <p:spPr>
            <a:xfrm>
              <a:off x="1889750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2" name="Shape 1822"/>
            <p:cNvSpPr/>
            <p:nvPr/>
          </p:nvSpPr>
          <p:spPr>
            <a:xfrm>
              <a:off x="1889750" y="21947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3" name="Shape 1823"/>
            <p:cNvSpPr/>
            <p:nvPr/>
          </p:nvSpPr>
          <p:spPr>
            <a:xfrm>
              <a:off x="1889750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4" name="Shape 1824"/>
            <p:cNvSpPr/>
            <p:nvPr/>
          </p:nvSpPr>
          <p:spPr>
            <a:xfrm>
              <a:off x="1889750" y="24957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5" name="Shape 1825"/>
            <p:cNvSpPr/>
            <p:nvPr/>
          </p:nvSpPr>
          <p:spPr>
            <a:xfrm>
              <a:off x="1889750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6" name="Shape 1826"/>
            <p:cNvSpPr/>
            <p:nvPr/>
          </p:nvSpPr>
          <p:spPr>
            <a:xfrm>
              <a:off x="1889750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7" name="Shape 1827"/>
            <p:cNvSpPr/>
            <p:nvPr/>
          </p:nvSpPr>
          <p:spPr>
            <a:xfrm>
              <a:off x="1889750" y="29473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8" name="Shape 1828"/>
            <p:cNvSpPr/>
            <p:nvPr/>
          </p:nvSpPr>
          <p:spPr>
            <a:xfrm>
              <a:off x="1889750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9" name="Shape 1829"/>
            <p:cNvSpPr/>
            <p:nvPr/>
          </p:nvSpPr>
          <p:spPr>
            <a:xfrm>
              <a:off x="1889750" y="38503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0" name="Shape 1830"/>
            <p:cNvSpPr/>
            <p:nvPr/>
          </p:nvSpPr>
          <p:spPr>
            <a:xfrm>
              <a:off x="1889750" y="40008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1" name="Shape 1831"/>
            <p:cNvSpPr/>
            <p:nvPr/>
          </p:nvSpPr>
          <p:spPr>
            <a:xfrm>
              <a:off x="1889750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2" name="Shape 1832"/>
            <p:cNvSpPr/>
            <p:nvPr/>
          </p:nvSpPr>
          <p:spPr>
            <a:xfrm>
              <a:off x="1889750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3" name="Shape 1833"/>
            <p:cNvSpPr/>
            <p:nvPr/>
          </p:nvSpPr>
          <p:spPr>
            <a:xfrm>
              <a:off x="1889750" y="44524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4" name="Shape 1834"/>
            <p:cNvSpPr/>
            <p:nvPr/>
          </p:nvSpPr>
          <p:spPr>
            <a:xfrm>
              <a:off x="1889750" y="47534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5" name="Shape 1835"/>
            <p:cNvSpPr/>
            <p:nvPr/>
          </p:nvSpPr>
          <p:spPr>
            <a:xfrm>
              <a:off x="1889750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6" name="Shape 1836"/>
            <p:cNvSpPr/>
            <p:nvPr/>
          </p:nvSpPr>
          <p:spPr>
            <a:xfrm>
              <a:off x="2040275" y="3886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7" name="Shape 1837"/>
            <p:cNvSpPr/>
            <p:nvPr/>
          </p:nvSpPr>
          <p:spPr>
            <a:xfrm>
              <a:off x="2040275" y="11411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8" name="Shape 1838"/>
            <p:cNvSpPr/>
            <p:nvPr/>
          </p:nvSpPr>
          <p:spPr>
            <a:xfrm>
              <a:off x="2040275" y="12917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9" name="Shape 1839"/>
            <p:cNvSpPr/>
            <p:nvPr/>
          </p:nvSpPr>
          <p:spPr>
            <a:xfrm>
              <a:off x="2040275" y="14422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0" name="Shape 1840"/>
            <p:cNvSpPr/>
            <p:nvPr/>
          </p:nvSpPr>
          <p:spPr>
            <a:xfrm>
              <a:off x="2040275" y="17432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1" name="Shape 1841"/>
            <p:cNvSpPr/>
            <p:nvPr/>
          </p:nvSpPr>
          <p:spPr>
            <a:xfrm>
              <a:off x="2040275" y="20442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2" name="Shape 1842"/>
            <p:cNvSpPr/>
            <p:nvPr/>
          </p:nvSpPr>
          <p:spPr>
            <a:xfrm>
              <a:off x="2040275" y="26462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3" name="Shape 1843"/>
            <p:cNvSpPr/>
            <p:nvPr/>
          </p:nvSpPr>
          <p:spPr>
            <a:xfrm>
              <a:off x="2040275" y="29473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4" name="Shape 1844"/>
            <p:cNvSpPr/>
            <p:nvPr/>
          </p:nvSpPr>
          <p:spPr>
            <a:xfrm>
              <a:off x="2040275" y="30978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5" name="Shape 1845"/>
            <p:cNvSpPr/>
            <p:nvPr/>
          </p:nvSpPr>
          <p:spPr>
            <a:xfrm>
              <a:off x="2040275" y="32483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6" name="Shape 1846"/>
            <p:cNvSpPr/>
            <p:nvPr/>
          </p:nvSpPr>
          <p:spPr>
            <a:xfrm>
              <a:off x="2040275" y="35493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7" name="Shape 1847"/>
            <p:cNvSpPr/>
            <p:nvPr/>
          </p:nvSpPr>
          <p:spPr>
            <a:xfrm>
              <a:off x="2040275" y="36998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8" name="Shape 1848"/>
            <p:cNvSpPr/>
            <p:nvPr/>
          </p:nvSpPr>
          <p:spPr>
            <a:xfrm>
              <a:off x="2040275" y="38503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9" name="Shape 1849"/>
            <p:cNvSpPr/>
            <p:nvPr/>
          </p:nvSpPr>
          <p:spPr>
            <a:xfrm>
              <a:off x="2040275" y="40008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0" name="Shape 1850"/>
            <p:cNvSpPr/>
            <p:nvPr/>
          </p:nvSpPr>
          <p:spPr>
            <a:xfrm>
              <a:off x="2040275" y="43019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1" name="Shape 1851"/>
            <p:cNvSpPr/>
            <p:nvPr/>
          </p:nvSpPr>
          <p:spPr>
            <a:xfrm>
              <a:off x="2040275" y="44524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2" name="Shape 1852"/>
            <p:cNvSpPr/>
            <p:nvPr/>
          </p:nvSpPr>
          <p:spPr>
            <a:xfrm>
              <a:off x="2040275" y="49039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3" name="Shape 1853"/>
            <p:cNvSpPr/>
            <p:nvPr/>
          </p:nvSpPr>
          <p:spPr>
            <a:xfrm>
              <a:off x="2040275" y="50544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4" name="Shape 1854"/>
            <p:cNvSpPr/>
            <p:nvPr/>
          </p:nvSpPr>
          <p:spPr>
            <a:xfrm>
              <a:off x="2040275" y="52049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5" name="Shape 1855"/>
            <p:cNvSpPr/>
            <p:nvPr/>
          </p:nvSpPr>
          <p:spPr>
            <a:xfrm>
              <a:off x="2190775" y="2381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Shape 1856"/>
            <p:cNvSpPr/>
            <p:nvPr/>
          </p:nvSpPr>
          <p:spPr>
            <a:xfrm>
              <a:off x="2190775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7" name="Shape 1857"/>
            <p:cNvSpPr/>
            <p:nvPr/>
          </p:nvSpPr>
          <p:spPr>
            <a:xfrm>
              <a:off x="2190775" y="8401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8" name="Shape 1858"/>
            <p:cNvSpPr/>
            <p:nvPr/>
          </p:nvSpPr>
          <p:spPr>
            <a:xfrm>
              <a:off x="2190775" y="11411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9" name="Shape 1859"/>
            <p:cNvSpPr/>
            <p:nvPr/>
          </p:nvSpPr>
          <p:spPr>
            <a:xfrm>
              <a:off x="2190775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0" name="Shape 1860"/>
            <p:cNvSpPr/>
            <p:nvPr/>
          </p:nvSpPr>
          <p:spPr>
            <a:xfrm>
              <a:off x="2190775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1" name="Shape 1861"/>
            <p:cNvSpPr/>
            <p:nvPr/>
          </p:nvSpPr>
          <p:spPr>
            <a:xfrm>
              <a:off x="2190775" y="17432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2" name="Shape 1862"/>
            <p:cNvSpPr/>
            <p:nvPr/>
          </p:nvSpPr>
          <p:spPr>
            <a:xfrm>
              <a:off x="2190775" y="18937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3" name="Shape 1863"/>
            <p:cNvSpPr/>
            <p:nvPr/>
          </p:nvSpPr>
          <p:spPr>
            <a:xfrm>
              <a:off x="2190775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4" name="Shape 1864"/>
            <p:cNvSpPr/>
            <p:nvPr/>
          </p:nvSpPr>
          <p:spPr>
            <a:xfrm>
              <a:off x="2190775" y="21947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5" name="Shape 1865"/>
            <p:cNvSpPr/>
            <p:nvPr/>
          </p:nvSpPr>
          <p:spPr>
            <a:xfrm>
              <a:off x="2190775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6" name="Shape 1866"/>
            <p:cNvSpPr/>
            <p:nvPr/>
          </p:nvSpPr>
          <p:spPr>
            <a:xfrm>
              <a:off x="2190775" y="24957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7" name="Shape 1867"/>
            <p:cNvSpPr/>
            <p:nvPr/>
          </p:nvSpPr>
          <p:spPr>
            <a:xfrm>
              <a:off x="2190775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8" name="Shape 1868"/>
            <p:cNvSpPr/>
            <p:nvPr/>
          </p:nvSpPr>
          <p:spPr>
            <a:xfrm>
              <a:off x="2190775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9" name="Shape 1869"/>
            <p:cNvSpPr/>
            <p:nvPr/>
          </p:nvSpPr>
          <p:spPr>
            <a:xfrm>
              <a:off x="2190775" y="32483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0" name="Shape 1870"/>
            <p:cNvSpPr/>
            <p:nvPr/>
          </p:nvSpPr>
          <p:spPr>
            <a:xfrm>
              <a:off x="2190775" y="33988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1" name="Shape 1871"/>
            <p:cNvSpPr/>
            <p:nvPr/>
          </p:nvSpPr>
          <p:spPr>
            <a:xfrm>
              <a:off x="2190775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2" name="Shape 1872"/>
            <p:cNvSpPr/>
            <p:nvPr/>
          </p:nvSpPr>
          <p:spPr>
            <a:xfrm>
              <a:off x="2190775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3" name="Shape 1873"/>
            <p:cNvSpPr/>
            <p:nvPr/>
          </p:nvSpPr>
          <p:spPr>
            <a:xfrm>
              <a:off x="2190775" y="40008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4" name="Shape 1874"/>
            <p:cNvSpPr/>
            <p:nvPr/>
          </p:nvSpPr>
          <p:spPr>
            <a:xfrm>
              <a:off x="2190775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5" name="Shape 1875"/>
            <p:cNvSpPr/>
            <p:nvPr/>
          </p:nvSpPr>
          <p:spPr>
            <a:xfrm>
              <a:off x="2190775" y="44524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6" name="Shape 1876"/>
            <p:cNvSpPr/>
            <p:nvPr/>
          </p:nvSpPr>
          <p:spPr>
            <a:xfrm>
              <a:off x="2190775" y="46029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7" name="Shape 1877"/>
            <p:cNvSpPr/>
            <p:nvPr/>
          </p:nvSpPr>
          <p:spPr>
            <a:xfrm>
              <a:off x="2190775" y="47534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8" name="Shape 1878"/>
            <p:cNvSpPr/>
            <p:nvPr/>
          </p:nvSpPr>
          <p:spPr>
            <a:xfrm>
              <a:off x="2190775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9" name="Shape 1879"/>
            <p:cNvSpPr/>
            <p:nvPr/>
          </p:nvSpPr>
          <p:spPr>
            <a:xfrm>
              <a:off x="2190775" y="53554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0" name="Shape 1880"/>
            <p:cNvSpPr/>
            <p:nvPr/>
          </p:nvSpPr>
          <p:spPr>
            <a:xfrm>
              <a:off x="2341300" y="5391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1" name="Shape 1881"/>
            <p:cNvSpPr/>
            <p:nvPr/>
          </p:nvSpPr>
          <p:spPr>
            <a:xfrm>
              <a:off x="2341300" y="6896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2" name="Shape 1882"/>
            <p:cNvSpPr/>
            <p:nvPr/>
          </p:nvSpPr>
          <p:spPr>
            <a:xfrm>
              <a:off x="2341300" y="9906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3" name="Shape 1883"/>
            <p:cNvSpPr/>
            <p:nvPr/>
          </p:nvSpPr>
          <p:spPr>
            <a:xfrm>
              <a:off x="2341300" y="12917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4" name="Shape 1884"/>
            <p:cNvSpPr/>
            <p:nvPr/>
          </p:nvSpPr>
          <p:spPr>
            <a:xfrm>
              <a:off x="2341300" y="14422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5" name="Shape 1885"/>
            <p:cNvSpPr/>
            <p:nvPr/>
          </p:nvSpPr>
          <p:spPr>
            <a:xfrm>
              <a:off x="2341300" y="15927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6" name="Shape 1886"/>
            <p:cNvSpPr/>
            <p:nvPr/>
          </p:nvSpPr>
          <p:spPr>
            <a:xfrm>
              <a:off x="2341300" y="17432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7" name="Shape 1887"/>
            <p:cNvSpPr/>
            <p:nvPr/>
          </p:nvSpPr>
          <p:spPr>
            <a:xfrm>
              <a:off x="2341300" y="21947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8" name="Shape 1888"/>
            <p:cNvSpPr/>
            <p:nvPr/>
          </p:nvSpPr>
          <p:spPr>
            <a:xfrm>
              <a:off x="2341300" y="23452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9" name="Shape 1889"/>
            <p:cNvSpPr/>
            <p:nvPr/>
          </p:nvSpPr>
          <p:spPr>
            <a:xfrm>
              <a:off x="2341300" y="24957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0" name="Shape 1890"/>
            <p:cNvSpPr/>
            <p:nvPr/>
          </p:nvSpPr>
          <p:spPr>
            <a:xfrm>
              <a:off x="2341300" y="26462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1" name="Shape 1891"/>
            <p:cNvSpPr/>
            <p:nvPr/>
          </p:nvSpPr>
          <p:spPr>
            <a:xfrm>
              <a:off x="2341300" y="27968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2" name="Shape 1892"/>
            <p:cNvSpPr/>
            <p:nvPr/>
          </p:nvSpPr>
          <p:spPr>
            <a:xfrm>
              <a:off x="2341300" y="29473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3" name="Shape 1893"/>
            <p:cNvSpPr/>
            <p:nvPr/>
          </p:nvSpPr>
          <p:spPr>
            <a:xfrm>
              <a:off x="2341300" y="30978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4" name="Shape 1894"/>
            <p:cNvSpPr/>
            <p:nvPr/>
          </p:nvSpPr>
          <p:spPr>
            <a:xfrm>
              <a:off x="2341300" y="32483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5" name="Shape 1895"/>
            <p:cNvSpPr/>
            <p:nvPr/>
          </p:nvSpPr>
          <p:spPr>
            <a:xfrm>
              <a:off x="2341300" y="33988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6" name="Shape 1896"/>
            <p:cNvSpPr/>
            <p:nvPr/>
          </p:nvSpPr>
          <p:spPr>
            <a:xfrm>
              <a:off x="2341300" y="35493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7" name="Shape 1897"/>
            <p:cNvSpPr/>
            <p:nvPr/>
          </p:nvSpPr>
          <p:spPr>
            <a:xfrm>
              <a:off x="2341300" y="38503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8" name="Shape 1898"/>
            <p:cNvSpPr/>
            <p:nvPr/>
          </p:nvSpPr>
          <p:spPr>
            <a:xfrm>
              <a:off x="2341300" y="41514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9" name="Shape 1899"/>
            <p:cNvSpPr/>
            <p:nvPr/>
          </p:nvSpPr>
          <p:spPr>
            <a:xfrm>
              <a:off x="2341300" y="43019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0" name="Shape 1900"/>
            <p:cNvSpPr/>
            <p:nvPr/>
          </p:nvSpPr>
          <p:spPr>
            <a:xfrm>
              <a:off x="2341300" y="44524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1" name="Shape 1901"/>
            <p:cNvSpPr/>
            <p:nvPr/>
          </p:nvSpPr>
          <p:spPr>
            <a:xfrm>
              <a:off x="2341300" y="46029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2" name="Shape 1902"/>
            <p:cNvSpPr/>
            <p:nvPr/>
          </p:nvSpPr>
          <p:spPr>
            <a:xfrm>
              <a:off x="2341300" y="49039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3" name="Shape 1903"/>
            <p:cNvSpPr/>
            <p:nvPr/>
          </p:nvSpPr>
          <p:spPr>
            <a:xfrm>
              <a:off x="2341300" y="50544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4" name="Shape 1904"/>
            <p:cNvSpPr/>
            <p:nvPr/>
          </p:nvSpPr>
          <p:spPr>
            <a:xfrm>
              <a:off x="2341300" y="52049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5" name="Shape 1905"/>
            <p:cNvSpPr/>
            <p:nvPr/>
          </p:nvSpPr>
          <p:spPr>
            <a:xfrm>
              <a:off x="2341300" y="53554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6" name="Shape 1906"/>
            <p:cNvSpPr/>
            <p:nvPr/>
          </p:nvSpPr>
          <p:spPr>
            <a:xfrm>
              <a:off x="2491800" y="3886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7" name="Shape 1907"/>
            <p:cNvSpPr/>
            <p:nvPr/>
          </p:nvSpPr>
          <p:spPr>
            <a:xfrm>
              <a:off x="2491800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8" name="Shape 1908"/>
            <p:cNvSpPr/>
            <p:nvPr/>
          </p:nvSpPr>
          <p:spPr>
            <a:xfrm>
              <a:off x="2491800" y="8401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9" name="Shape 1909"/>
            <p:cNvSpPr/>
            <p:nvPr/>
          </p:nvSpPr>
          <p:spPr>
            <a:xfrm>
              <a:off x="2491800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0" name="Shape 1910"/>
            <p:cNvSpPr/>
            <p:nvPr/>
          </p:nvSpPr>
          <p:spPr>
            <a:xfrm>
              <a:off x="2491800" y="11411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1" name="Shape 1911"/>
            <p:cNvSpPr/>
            <p:nvPr/>
          </p:nvSpPr>
          <p:spPr>
            <a:xfrm>
              <a:off x="2491800" y="14422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2" name="Shape 1912"/>
            <p:cNvSpPr/>
            <p:nvPr/>
          </p:nvSpPr>
          <p:spPr>
            <a:xfrm>
              <a:off x="2491800" y="17432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3" name="Shape 1913"/>
            <p:cNvSpPr/>
            <p:nvPr/>
          </p:nvSpPr>
          <p:spPr>
            <a:xfrm>
              <a:off x="2491800" y="18937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4" name="Shape 1914"/>
            <p:cNvSpPr/>
            <p:nvPr/>
          </p:nvSpPr>
          <p:spPr>
            <a:xfrm>
              <a:off x="2491800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5" name="Shape 1915"/>
            <p:cNvSpPr/>
            <p:nvPr/>
          </p:nvSpPr>
          <p:spPr>
            <a:xfrm>
              <a:off x="2491800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6" name="Shape 1916"/>
            <p:cNvSpPr/>
            <p:nvPr/>
          </p:nvSpPr>
          <p:spPr>
            <a:xfrm>
              <a:off x="2491800" y="24957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7" name="Shape 1917"/>
            <p:cNvSpPr/>
            <p:nvPr/>
          </p:nvSpPr>
          <p:spPr>
            <a:xfrm>
              <a:off x="2491800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8" name="Shape 1918"/>
            <p:cNvSpPr/>
            <p:nvPr/>
          </p:nvSpPr>
          <p:spPr>
            <a:xfrm>
              <a:off x="2491800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9" name="Shape 1919"/>
            <p:cNvSpPr/>
            <p:nvPr/>
          </p:nvSpPr>
          <p:spPr>
            <a:xfrm>
              <a:off x="2491800" y="29473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0" name="Shape 1920"/>
            <p:cNvSpPr/>
            <p:nvPr/>
          </p:nvSpPr>
          <p:spPr>
            <a:xfrm>
              <a:off x="2491800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1" name="Shape 1921"/>
            <p:cNvSpPr/>
            <p:nvPr/>
          </p:nvSpPr>
          <p:spPr>
            <a:xfrm>
              <a:off x="2491800" y="32483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2" name="Shape 1922"/>
            <p:cNvSpPr/>
            <p:nvPr/>
          </p:nvSpPr>
          <p:spPr>
            <a:xfrm>
              <a:off x="2491800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3" name="Shape 1923"/>
            <p:cNvSpPr/>
            <p:nvPr/>
          </p:nvSpPr>
          <p:spPr>
            <a:xfrm>
              <a:off x="2491800" y="38503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4" name="Shape 1924"/>
            <p:cNvSpPr/>
            <p:nvPr/>
          </p:nvSpPr>
          <p:spPr>
            <a:xfrm>
              <a:off x="2491800" y="40008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5" name="Shape 1925"/>
            <p:cNvSpPr/>
            <p:nvPr/>
          </p:nvSpPr>
          <p:spPr>
            <a:xfrm>
              <a:off x="2491800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Shape 1926"/>
            <p:cNvSpPr/>
            <p:nvPr/>
          </p:nvSpPr>
          <p:spPr>
            <a:xfrm>
              <a:off x="2491800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7" name="Shape 1927"/>
            <p:cNvSpPr/>
            <p:nvPr/>
          </p:nvSpPr>
          <p:spPr>
            <a:xfrm>
              <a:off x="2491800" y="46029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8" name="Shape 1928"/>
            <p:cNvSpPr/>
            <p:nvPr/>
          </p:nvSpPr>
          <p:spPr>
            <a:xfrm>
              <a:off x="2491800" y="47534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9" name="Shape 1929"/>
            <p:cNvSpPr/>
            <p:nvPr/>
          </p:nvSpPr>
          <p:spPr>
            <a:xfrm>
              <a:off x="2491800" y="50544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0" name="Shape 1930"/>
            <p:cNvSpPr/>
            <p:nvPr/>
          </p:nvSpPr>
          <p:spPr>
            <a:xfrm>
              <a:off x="2491800" y="53554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1" name="Shape 1931"/>
            <p:cNvSpPr/>
            <p:nvPr/>
          </p:nvSpPr>
          <p:spPr>
            <a:xfrm>
              <a:off x="2642325" y="5391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2" name="Shape 1932"/>
            <p:cNvSpPr/>
            <p:nvPr/>
          </p:nvSpPr>
          <p:spPr>
            <a:xfrm>
              <a:off x="2642325" y="9906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3" name="Shape 1933"/>
            <p:cNvSpPr/>
            <p:nvPr/>
          </p:nvSpPr>
          <p:spPr>
            <a:xfrm>
              <a:off x="2642325" y="11411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4" name="Shape 1934"/>
            <p:cNvSpPr/>
            <p:nvPr/>
          </p:nvSpPr>
          <p:spPr>
            <a:xfrm>
              <a:off x="2642325" y="12917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5" name="Shape 1935"/>
            <p:cNvSpPr/>
            <p:nvPr/>
          </p:nvSpPr>
          <p:spPr>
            <a:xfrm>
              <a:off x="2642325" y="15927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6" name="Shape 1936"/>
            <p:cNvSpPr/>
            <p:nvPr/>
          </p:nvSpPr>
          <p:spPr>
            <a:xfrm>
              <a:off x="2642325" y="18937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7" name="Shape 1937"/>
            <p:cNvSpPr/>
            <p:nvPr/>
          </p:nvSpPr>
          <p:spPr>
            <a:xfrm>
              <a:off x="2642325" y="20442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8" name="Shape 1938"/>
            <p:cNvSpPr/>
            <p:nvPr/>
          </p:nvSpPr>
          <p:spPr>
            <a:xfrm>
              <a:off x="2642325" y="21947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9" name="Shape 1939"/>
            <p:cNvSpPr/>
            <p:nvPr/>
          </p:nvSpPr>
          <p:spPr>
            <a:xfrm>
              <a:off x="2642325" y="24957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0" name="Shape 1940"/>
            <p:cNvSpPr/>
            <p:nvPr/>
          </p:nvSpPr>
          <p:spPr>
            <a:xfrm>
              <a:off x="2642325" y="27968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1" name="Shape 1941"/>
            <p:cNvSpPr/>
            <p:nvPr/>
          </p:nvSpPr>
          <p:spPr>
            <a:xfrm>
              <a:off x="2642325" y="30978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2" name="Shape 1942"/>
            <p:cNvSpPr/>
            <p:nvPr/>
          </p:nvSpPr>
          <p:spPr>
            <a:xfrm>
              <a:off x="2642325" y="33988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3" name="Shape 1943"/>
            <p:cNvSpPr/>
            <p:nvPr/>
          </p:nvSpPr>
          <p:spPr>
            <a:xfrm>
              <a:off x="2642325" y="35493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4" name="Shape 1944"/>
            <p:cNvSpPr/>
            <p:nvPr/>
          </p:nvSpPr>
          <p:spPr>
            <a:xfrm>
              <a:off x="2642325" y="40008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5" name="Shape 1945"/>
            <p:cNvSpPr/>
            <p:nvPr/>
          </p:nvSpPr>
          <p:spPr>
            <a:xfrm>
              <a:off x="2642325" y="41514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6" name="Shape 1946"/>
            <p:cNvSpPr/>
            <p:nvPr/>
          </p:nvSpPr>
          <p:spPr>
            <a:xfrm>
              <a:off x="2642325" y="43019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7" name="Shape 1947"/>
            <p:cNvSpPr/>
            <p:nvPr/>
          </p:nvSpPr>
          <p:spPr>
            <a:xfrm>
              <a:off x="2642325" y="44524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8" name="Shape 1948"/>
            <p:cNvSpPr/>
            <p:nvPr/>
          </p:nvSpPr>
          <p:spPr>
            <a:xfrm>
              <a:off x="2642325" y="46029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9" name="Shape 1949"/>
            <p:cNvSpPr/>
            <p:nvPr/>
          </p:nvSpPr>
          <p:spPr>
            <a:xfrm>
              <a:off x="2642325" y="49039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0" name="Shape 1950"/>
            <p:cNvSpPr/>
            <p:nvPr/>
          </p:nvSpPr>
          <p:spPr>
            <a:xfrm>
              <a:off x="2642325" y="50544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1" name="Shape 1951"/>
            <p:cNvSpPr/>
            <p:nvPr/>
          </p:nvSpPr>
          <p:spPr>
            <a:xfrm>
              <a:off x="2792825" y="2381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2" name="Shape 1952"/>
            <p:cNvSpPr/>
            <p:nvPr/>
          </p:nvSpPr>
          <p:spPr>
            <a:xfrm>
              <a:off x="2792825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3" name="Shape 1953"/>
            <p:cNvSpPr/>
            <p:nvPr/>
          </p:nvSpPr>
          <p:spPr>
            <a:xfrm>
              <a:off x="2792825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4" name="Shape 1954"/>
            <p:cNvSpPr/>
            <p:nvPr/>
          </p:nvSpPr>
          <p:spPr>
            <a:xfrm>
              <a:off x="2792825" y="14422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5" name="Shape 1955"/>
            <p:cNvSpPr/>
            <p:nvPr/>
          </p:nvSpPr>
          <p:spPr>
            <a:xfrm>
              <a:off x="2792825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6" name="Shape 1956"/>
            <p:cNvSpPr/>
            <p:nvPr/>
          </p:nvSpPr>
          <p:spPr>
            <a:xfrm>
              <a:off x="2792825" y="21947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7" name="Shape 1957"/>
            <p:cNvSpPr/>
            <p:nvPr/>
          </p:nvSpPr>
          <p:spPr>
            <a:xfrm>
              <a:off x="2792825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8" name="Shape 1958"/>
            <p:cNvSpPr/>
            <p:nvPr/>
          </p:nvSpPr>
          <p:spPr>
            <a:xfrm>
              <a:off x="2792825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9" name="Shape 1959"/>
            <p:cNvSpPr/>
            <p:nvPr/>
          </p:nvSpPr>
          <p:spPr>
            <a:xfrm>
              <a:off x="2792825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0" name="Shape 1960"/>
            <p:cNvSpPr/>
            <p:nvPr/>
          </p:nvSpPr>
          <p:spPr>
            <a:xfrm>
              <a:off x="2792825" y="29473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1" name="Shape 1961"/>
            <p:cNvSpPr/>
            <p:nvPr/>
          </p:nvSpPr>
          <p:spPr>
            <a:xfrm>
              <a:off x="2792825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2" name="Shape 1962"/>
            <p:cNvSpPr/>
            <p:nvPr/>
          </p:nvSpPr>
          <p:spPr>
            <a:xfrm>
              <a:off x="2792825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3" name="Shape 1963"/>
            <p:cNvSpPr/>
            <p:nvPr/>
          </p:nvSpPr>
          <p:spPr>
            <a:xfrm>
              <a:off x="2792825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4" name="Shape 1964"/>
            <p:cNvSpPr/>
            <p:nvPr/>
          </p:nvSpPr>
          <p:spPr>
            <a:xfrm>
              <a:off x="2792825" y="38503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5" name="Shape 1965"/>
            <p:cNvSpPr/>
            <p:nvPr/>
          </p:nvSpPr>
          <p:spPr>
            <a:xfrm>
              <a:off x="2792825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6" name="Shape 1966"/>
            <p:cNvSpPr/>
            <p:nvPr/>
          </p:nvSpPr>
          <p:spPr>
            <a:xfrm>
              <a:off x="2792825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7" name="Shape 1967"/>
            <p:cNvSpPr/>
            <p:nvPr/>
          </p:nvSpPr>
          <p:spPr>
            <a:xfrm>
              <a:off x="2792825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8" name="Shape 1968"/>
            <p:cNvSpPr/>
            <p:nvPr/>
          </p:nvSpPr>
          <p:spPr>
            <a:xfrm>
              <a:off x="2792825" y="53554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9" name="Shape 1969"/>
            <p:cNvSpPr/>
            <p:nvPr/>
          </p:nvSpPr>
          <p:spPr>
            <a:xfrm>
              <a:off x="2943325" y="3886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0" name="Shape 1970"/>
            <p:cNvSpPr/>
            <p:nvPr/>
          </p:nvSpPr>
          <p:spPr>
            <a:xfrm>
              <a:off x="2943325" y="5391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1" name="Shape 1971"/>
            <p:cNvSpPr/>
            <p:nvPr/>
          </p:nvSpPr>
          <p:spPr>
            <a:xfrm>
              <a:off x="2943325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2" name="Shape 1972"/>
            <p:cNvSpPr/>
            <p:nvPr/>
          </p:nvSpPr>
          <p:spPr>
            <a:xfrm>
              <a:off x="2943325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3" name="Shape 1973"/>
            <p:cNvSpPr/>
            <p:nvPr/>
          </p:nvSpPr>
          <p:spPr>
            <a:xfrm>
              <a:off x="2943325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4" name="Shape 1974"/>
            <p:cNvSpPr/>
            <p:nvPr/>
          </p:nvSpPr>
          <p:spPr>
            <a:xfrm>
              <a:off x="2943325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5" name="Shape 1975"/>
            <p:cNvSpPr/>
            <p:nvPr/>
          </p:nvSpPr>
          <p:spPr>
            <a:xfrm>
              <a:off x="2943325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6" name="Shape 1976"/>
            <p:cNvSpPr/>
            <p:nvPr/>
          </p:nvSpPr>
          <p:spPr>
            <a:xfrm>
              <a:off x="2943325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7" name="Shape 1977"/>
            <p:cNvSpPr/>
            <p:nvPr/>
          </p:nvSpPr>
          <p:spPr>
            <a:xfrm>
              <a:off x="2943325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8" name="Shape 1978"/>
            <p:cNvSpPr/>
            <p:nvPr/>
          </p:nvSpPr>
          <p:spPr>
            <a:xfrm>
              <a:off x="2943325" y="32483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9" name="Shape 1979"/>
            <p:cNvSpPr/>
            <p:nvPr/>
          </p:nvSpPr>
          <p:spPr>
            <a:xfrm>
              <a:off x="2943325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0" name="Shape 1980"/>
            <p:cNvSpPr/>
            <p:nvPr/>
          </p:nvSpPr>
          <p:spPr>
            <a:xfrm>
              <a:off x="2943325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1" name="Shape 1981"/>
            <p:cNvSpPr/>
            <p:nvPr/>
          </p:nvSpPr>
          <p:spPr>
            <a:xfrm>
              <a:off x="2943325" y="38503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2" name="Shape 1982"/>
            <p:cNvSpPr/>
            <p:nvPr/>
          </p:nvSpPr>
          <p:spPr>
            <a:xfrm>
              <a:off x="2943325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3" name="Shape 1983"/>
            <p:cNvSpPr/>
            <p:nvPr/>
          </p:nvSpPr>
          <p:spPr>
            <a:xfrm>
              <a:off x="2943325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4" name="Shape 1984"/>
            <p:cNvSpPr/>
            <p:nvPr/>
          </p:nvSpPr>
          <p:spPr>
            <a:xfrm>
              <a:off x="2943325" y="47534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5" name="Shape 1985"/>
            <p:cNvSpPr/>
            <p:nvPr/>
          </p:nvSpPr>
          <p:spPr>
            <a:xfrm>
              <a:off x="2943325" y="50544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6" name="Shape 1986"/>
            <p:cNvSpPr/>
            <p:nvPr/>
          </p:nvSpPr>
          <p:spPr>
            <a:xfrm>
              <a:off x="2943325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7" name="Shape 1987"/>
            <p:cNvSpPr/>
            <p:nvPr/>
          </p:nvSpPr>
          <p:spPr>
            <a:xfrm>
              <a:off x="3093850" y="2381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8" name="Shape 1988"/>
            <p:cNvSpPr/>
            <p:nvPr/>
          </p:nvSpPr>
          <p:spPr>
            <a:xfrm>
              <a:off x="3093850" y="6896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9" name="Shape 1989"/>
            <p:cNvSpPr/>
            <p:nvPr/>
          </p:nvSpPr>
          <p:spPr>
            <a:xfrm>
              <a:off x="3093850" y="11411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0" name="Shape 1990"/>
            <p:cNvSpPr/>
            <p:nvPr/>
          </p:nvSpPr>
          <p:spPr>
            <a:xfrm>
              <a:off x="3093850" y="17432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1" name="Shape 1991"/>
            <p:cNvSpPr/>
            <p:nvPr/>
          </p:nvSpPr>
          <p:spPr>
            <a:xfrm>
              <a:off x="3093850" y="23452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2" name="Shape 1992"/>
            <p:cNvSpPr/>
            <p:nvPr/>
          </p:nvSpPr>
          <p:spPr>
            <a:xfrm>
              <a:off x="3093850" y="30978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3" name="Shape 1993"/>
            <p:cNvSpPr/>
            <p:nvPr/>
          </p:nvSpPr>
          <p:spPr>
            <a:xfrm>
              <a:off x="3093850" y="43019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4" name="Shape 1994"/>
            <p:cNvSpPr/>
            <p:nvPr/>
          </p:nvSpPr>
          <p:spPr>
            <a:xfrm>
              <a:off x="3093850" y="44524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5" name="Shape 1995"/>
            <p:cNvSpPr/>
            <p:nvPr/>
          </p:nvSpPr>
          <p:spPr>
            <a:xfrm>
              <a:off x="3093850" y="53554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Shape 1996"/>
            <p:cNvSpPr/>
            <p:nvPr/>
          </p:nvSpPr>
          <p:spPr>
            <a:xfrm>
              <a:off x="3244350" y="3886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7" name="Shape 1997"/>
            <p:cNvSpPr/>
            <p:nvPr/>
          </p:nvSpPr>
          <p:spPr>
            <a:xfrm>
              <a:off x="3244350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8" name="Shape 1998"/>
            <p:cNvSpPr/>
            <p:nvPr/>
          </p:nvSpPr>
          <p:spPr>
            <a:xfrm>
              <a:off x="3244350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9" name="Shape 1999"/>
            <p:cNvSpPr/>
            <p:nvPr/>
          </p:nvSpPr>
          <p:spPr>
            <a:xfrm>
              <a:off x="3244350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0" name="Shape 2000"/>
            <p:cNvSpPr/>
            <p:nvPr/>
          </p:nvSpPr>
          <p:spPr>
            <a:xfrm>
              <a:off x="3244350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1" name="Shape 2001"/>
            <p:cNvSpPr/>
            <p:nvPr/>
          </p:nvSpPr>
          <p:spPr>
            <a:xfrm>
              <a:off x="3244350" y="44524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2" name="Shape 2002"/>
            <p:cNvSpPr/>
            <p:nvPr/>
          </p:nvSpPr>
          <p:spPr>
            <a:xfrm>
              <a:off x="3244350" y="46029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3" name="Shape 2003"/>
            <p:cNvSpPr/>
            <p:nvPr/>
          </p:nvSpPr>
          <p:spPr>
            <a:xfrm>
              <a:off x="3244350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4" name="Shape 2004"/>
            <p:cNvSpPr/>
            <p:nvPr/>
          </p:nvSpPr>
          <p:spPr>
            <a:xfrm>
              <a:off x="3394875" y="2381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5" name="Shape 2005"/>
            <p:cNvSpPr/>
            <p:nvPr/>
          </p:nvSpPr>
          <p:spPr>
            <a:xfrm>
              <a:off x="3394875" y="12917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6" name="Shape 2006"/>
            <p:cNvSpPr/>
            <p:nvPr/>
          </p:nvSpPr>
          <p:spPr>
            <a:xfrm>
              <a:off x="3394875" y="32483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7" name="Shape 2007"/>
            <p:cNvSpPr/>
            <p:nvPr/>
          </p:nvSpPr>
          <p:spPr>
            <a:xfrm>
              <a:off x="3394875" y="38503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8" name="Shape 2008"/>
            <p:cNvSpPr/>
            <p:nvPr/>
          </p:nvSpPr>
          <p:spPr>
            <a:xfrm>
              <a:off x="3394875" y="44524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9" name="Shape 2009"/>
            <p:cNvSpPr/>
            <p:nvPr/>
          </p:nvSpPr>
          <p:spPr>
            <a:xfrm>
              <a:off x="3394875" y="52049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0" name="Shape 2010"/>
            <p:cNvSpPr/>
            <p:nvPr/>
          </p:nvSpPr>
          <p:spPr>
            <a:xfrm>
              <a:off x="3545375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1" name="Shape 2011"/>
            <p:cNvSpPr/>
            <p:nvPr/>
          </p:nvSpPr>
          <p:spPr>
            <a:xfrm>
              <a:off x="3545375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2" name="Shape 2012"/>
            <p:cNvSpPr/>
            <p:nvPr/>
          </p:nvSpPr>
          <p:spPr>
            <a:xfrm>
              <a:off x="3545375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13" name="Shape 2013"/>
          <p:cNvGrpSpPr/>
          <p:nvPr/>
        </p:nvGrpSpPr>
        <p:grpSpPr>
          <a:xfrm rot="10800000">
            <a:off x="6367197" y="28601"/>
            <a:ext cx="2309917" cy="5086399"/>
            <a:chOff x="1287725" y="238125"/>
            <a:chExt cx="2379150" cy="5238850"/>
          </a:xfrm>
        </p:grpSpPr>
        <p:sp>
          <p:nvSpPr>
            <p:cNvPr id="2014" name="Shape 2014"/>
            <p:cNvSpPr/>
            <p:nvPr/>
          </p:nvSpPr>
          <p:spPr>
            <a:xfrm>
              <a:off x="1287725" y="3886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5" name="Shape 2015"/>
            <p:cNvSpPr/>
            <p:nvPr/>
          </p:nvSpPr>
          <p:spPr>
            <a:xfrm>
              <a:off x="1287725" y="6896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6" name="Shape 2016"/>
            <p:cNvSpPr/>
            <p:nvPr/>
          </p:nvSpPr>
          <p:spPr>
            <a:xfrm>
              <a:off x="1287725" y="8401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7" name="Shape 2017"/>
            <p:cNvSpPr/>
            <p:nvPr/>
          </p:nvSpPr>
          <p:spPr>
            <a:xfrm>
              <a:off x="1287725" y="12917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8" name="Shape 2018"/>
            <p:cNvSpPr/>
            <p:nvPr/>
          </p:nvSpPr>
          <p:spPr>
            <a:xfrm>
              <a:off x="1287725" y="17432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9" name="Shape 2019"/>
            <p:cNvSpPr/>
            <p:nvPr/>
          </p:nvSpPr>
          <p:spPr>
            <a:xfrm>
              <a:off x="1287725" y="18937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0" name="Shape 2020"/>
            <p:cNvSpPr/>
            <p:nvPr/>
          </p:nvSpPr>
          <p:spPr>
            <a:xfrm>
              <a:off x="1287725" y="20442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1" name="Shape 2021"/>
            <p:cNvSpPr/>
            <p:nvPr/>
          </p:nvSpPr>
          <p:spPr>
            <a:xfrm>
              <a:off x="1287725" y="24957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2" name="Shape 2022"/>
            <p:cNvSpPr/>
            <p:nvPr/>
          </p:nvSpPr>
          <p:spPr>
            <a:xfrm>
              <a:off x="1287725" y="29473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3" name="Shape 2023"/>
            <p:cNvSpPr/>
            <p:nvPr/>
          </p:nvSpPr>
          <p:spPr>
            <a:xfrm>
              <a:off x="1287725" y="36998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4" name="Shape 2024"/>
            <p:cNvSpPr/>
            <p:nvPr/>
          </p:nvSpPr>
          <p:spPr>
            <a:xfrm>
              <a:off x="1287725" y="38503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5" name="Shape 2025"/>
            <p:cNvSpPr/>
            <p:nvPr/>
          </p:nvSpPr>
          <p:spPr>
            <a:xfrm>
              <a:off x="1287725" y="44524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6" name="Shape 2026"/>
            <p:cNvSpPr/>
            <p:nvPr/>
          </p:nvSpPr>
          <p:spPr>
            <a:xfrm>
              <a:off x="1287725" y="47534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7" name="Shape 2027"/>
            <p:cNvSpPr/>
            <p:nvPr/>
          </p:nvSpPr>
          <p:spPr>
            <a:xfrm>
              <a:off x="1287725" y="50544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8" name="Shape 2028"/>
            <p:cNvSpPr/>
            <p:nvPr/>
          </p:nvSpPr>
          <p:spPr>
            <a:xfrm>
              <a:off x="1287725" y="52049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9" name="Shape 2029"/>
            <p:cNvSpPr/>
            <p:nvPr/>
          </p:nvSpPr>
          <p:spPr>
            <a:xfrm>
              <a:off x="1438225" y="3886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0" name="Shape 2030"/>
            <p:cNvSpPr/>
            <p:nvPr/>
          </p:nvSpPr>
          <p:spPr>
            <a:xfrm>
              <a:off x="1438225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1" name="Shape 2031"/>
            <p:cNvSpPr/>
            <p:nvPr/>
          </p:nvSpPr>
          <p:spPr>
            <a:xfrm>
              <a:off x="1438225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2" name="Shape 2032"/>
            <p:cNvSpPr/>
            <p:nvPr/>
          </p:nvSpPr>
          <p:spPr>
            <a:xfrm>
              <a:off x="1438225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3" name="Shape 2033"/>
            <p:cNvSpPr/>
            <p:nvPr/>
          </p:nvSpPr>
          <p:spPr>
            <a:xfrm>
              <a:off x="1588750" y="3886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4" name="Shape 2034"/>
            <p:cNvSpPr/>
            <p:nvPr/>
          </p:nvSpPr>
          <p:spPr>
            <a:xfrm>
              <a:off x="1588750" y="5391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5" name="Shape 2035"/>
            <p:cNvSpPr/>
            <p:nvPr/>
          </p:nvSpPr>
          <p:spPr>
            <a:xfrm>
              <a:off x="1588750" y="6896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6" name="Shape 2036"/>
            <p:cNvSpPr/>
            <p:nvPr/>
          </p:nvSpPr>
          <p:spPr>
            <a:xfrm>
              <a:off x="1588750" y="11411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7" name="Shape 2037"/>
            <p:cNvSpPr/>
            <p:nvPr/>
          </p:nvSpPr>
          <p:spPr>
            <a:xfrm>
              <a:off x="1588750" y="18937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8" name="Shape 2038"/>
            <p:cNvSpPr/>
            <p:nvPr/>
          </p:nvSpPr>
          <p:spPr>
            <a:xfrm>
              <a:off x="1588750" y="20442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9" name="Shape 2039"/>
            <p:cNvSpPr/>
            <p:nvPr/>
          </p:nvSpPr>
          <p:spPr>
            <a:xfrm>
              <a:off x="1588750" y="23452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0" name="Shape 2040"/>
            <p:cNvSpPr/>
            <p:nvPr/>
          </p:nvSpPr>
          <p:spPr>
            <a:xfrm>
              <a:off x="1588750" y="30978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1" name="Shape 2041"/>
            <p:cNvSpPr/>
            <p:nvPr/>
          </p:nvSpPr>
          <p:spPr>
            <a:xfrm>
              <a:off x="1588750" y="35493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2" name="Shape 2042"/>
            <p:cNvSpPr/>
            <p:nvPr/>
          </p:nvSpPr>
          <p:spPr>
            <a:xfrm>
              <a:off x="1588750" y="53554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3" name="Shape 2043"/>
            <p:cNvSpPr/>
            <p:nvPr/>
          </p:nvSpPr>
          <p:spPr>
            <a:xfrm>
              <a:off x="1739250" y="3886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4" name="Shape 2044"/>
            <p:cNvSpPr/>
            <p:nvPr/>
          </p:nvSpPr>
          <p:spPr>
            <a:xfrm>
              <a:off x="1739250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5" name="Shape 2045"/>
            <p:cNvSpPr/>
            <p:nvPr/>
          </p:nvSpPr>
          <p:spPr>
            <a:xfrm>
              <a:off x="1739250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6" name="Shape 2046"/>
            <p:cNvSpPr/>
            <p:nvPr/>
          </p:nvSpPr>
          <p:spPr>
            <a:xfrm>
              <a:off x="1739250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7" name="Shape 2047"/>
            <p:cNvSpPr/>
            <p:nvPr/>
          </p:nvSpPr>
          <p:spPr>
            <a:xfrm>
              <a:off x="1739250" y="17432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8" name="Shape 2048"/>
            <p:cNvSpPr/>
            <p:nvPr/>
          </p:nvSpPr>
          <p:spPr>
            <a:xfrm>
              <a:off x="1739250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9" name="Shape 2049"/>
            <p:cNvSpPr/>
            <p:nvPr/>
          </p:nvSpPr>
          <p:spPr>
            <a:xfrm>
              <a:off x="1739250" y="21947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0" name="Shape 2050"/>
            <p:cNvSpPr/>
            <p:nvPr/>
          </p:nvSpPr>
          <p:spPr>
            <a:xfrm>
              <a:off x="1739250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1" name="Shape 2051"/>
            <p:cNvSpPr/>
            <p:nvPr/>
          </p:nvSpPr>
          <p:spPr>
            <a:xfrm>
              <a:off x="1739250" y="29473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2" name="Shape 2052"/>
            <p:cNvSpPr/>
            <p:nvPr/>
          </p:nvSpPr>
          <p:spPr>
            <a:xfrm>
              <a:off x="1739250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3" name="Shape 2053"/>
            <p:cNvSpPr/>
            <p:nvPr/>
          </p:nvSpPr>
          <p:spPr>
            <a:xfrm>
              <a:off x="1739250" y="32483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4" name="Shape 2054"/>
            <p:cNvSpPr/>
            <p:nvPr/>
          </p:nvSpPr>
          <p:spPr>
            <a:xfrm>
              <a:off x="1739250" y="38503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5" name="Shape 2055"/>
            <p:cNvSpPr/>
            <p:nvPr/>
          </p:nvSpPr>
          <p:spPr>
            <a:xfrm>
              <a:off x="1739250" y="40008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6" name="Shape 2056"/>
            <p:cNvSpPr/>
            <p:nvPr/>
          </p:nvSpPr>
          <p:spPr>
            <a:xfrm>
              <a:off x="1739250" y="44524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7" name="Shape 2057"/>
            <p:cNvSpPr/>
            <p:nvPr/>
          </p:nvSpPr>
          <p:spPr>
            <a:xfrm>
              <a:off x="1739250" y="46029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8" name="Shape 2058"/>
            <p:cNvSpPr/>
            <p:nvPr/>
          </p:nvSpPr>
          <p:spPr>
            <a:xfrm>
              <a:off x="1739250" y="47534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9" name="Shape 2059"/>
            <p:cNvSpPr/>
            <p:nvPr/>
          </p:nvSpPr>
          <p:spPr>
            <a:xfrm>
              <a:off x="1739250" y="50544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0" name="Shape 2060"/>
            <p:cNvSpPr/>
            <p:nvPr/>
          </p:nvSpPr>
          <p:spPr>
            <a:xfrm>
              <a:off x="1889750" y="5391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1" name="Shape 2061"/>
            <p:cNvSpPr/>
            <p:nvPr/>
          </p:nvSpPr>
          <p:spPr>
            <a:xfrm>
              <a:off x="1889750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2" name="Shape 2062"/>
            <p:cNvSpPr/>
            <p:nvPr/>
          </p:nvSpPr>
          <p:spPr>
            <a:xfrm>
              <a:off x="1889750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3" name="Shape 2063"/>
            <p:cNvSpPr/>
            <p:nvPr/>
          </p:nvSpPr>
          <p:spPr>
            <a:xfrm>
              <a:off x="1889750" y="11411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4" name="Shape 2064"/>
            <p:cNvSpPr/>
            <p:nvPr/>
          </p:nvSpPr>
          <p:spPr>
            <a:xfrm>
              <a:off x="1889750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5" name="Shape 2065"/>
            <p:cNvSpPr/>
            <p:nvPr/>
          </p:nvSpPr>
          <p:spPr>
            <a:xfrm>
              <a:off x="1889750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6" name="Shape 2066"/>
            <p:cNvSpPr/>
            <p:nvPr/>
          </p:nvSpPr>
          <p:spPr>
            <a:xfrm>
              <a:off x="1889750" y="32483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7" name="Shape 2067"/>
            <p:cNvSpPr/>
            <p:nvPr/>
          </p:nvSpPr>
          <p:spPr>
            <a:xfrm>
              <a:off x="1889750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8" name="Shape 2068"/>
            <p:cNvSpPr/>
            <p:nvPr/>
          </p:nvSpPr>
          <p:spPr>
            <a:xfrm>
              <a:off x="1889750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9" name="Shape 2069"/>
            <p:cNvSpPr/>
            <p:nvPr/>
          </p:nvSpPr>
          <p:spPr>
            <a:xfrm>
              <a:off x="1889750" y="50544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0" name="Shape 2070"/>
            <p:cNvSpPr/>
            <p:nvPr/>
          </p:nvSpPr>
          <p:spPr>
            <a:xfrm>
              <a:off x="1889750" y="53554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1" name="Shape 2071"/>
            <p:cNvSpPr/>
            <p:nvPr/>
          </p:nvSpPr>
          <p:spPr>
            <a:xfrm>
              <a:off x="2040275" y="2381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2" name="Shape 2072"/>
            <p:cNvSpPr/>
            <p:nvPr/>
          </p:nvSpPr>
          <p:spPr>
            <a:xfrm>
              <a:off x="2040275" y="5391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3" name="Shape 2073"/>
            <p:cNvSpPr/>
            <p:nvPr/>
          </p:nvSpPr>
          <p:spPr>
            <a:xfrm>
              <a:off x="2040275" y="8401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4" name="Shape 2074"/>
            <p:cNvSpPr/>
            <p:nvPr/>
          </p:nvSpPr>
          <p:spPr>
            <a:xfrm>
              <a:off x="2040275" y="9906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5" name="Shape 2075"/>
            <p:cNvSpPr/>
            <p:nvPr/>
          </p:nvSpPr>
          <p:spPr>
            <a:xfrm>
              <a:off x="2040275" y="15927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6" name="Shape 2076"/>
            <p:cNvSpPr/>
            <p:nvPr/>
          </p:nvSpPr>
          <p:spPr>
            <a:xfrm>
              <a:off x="2040275" y="21947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7" name="Shape 2077"/>
            <p:cNvSpPr/>
            <p:nvPr/>
          </p:nvSpPr>
          <p:spPr>
            <a:xfrm>
              <a:off x="2040275" y="23452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8" name="Shape 2078"/>
            <p:cNvSpPr/>
            <p:nvPr/>
          </p:nvSpPr>
          <p:spPr>
            <a:xfrm>
              <a:off x="2040275" y="24957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9" name="Shape 2079"/>
            <p:cNvSpPr/>
            <p:nvPr/>
          </p:nvSpPr>
          <p:spPr>
            <a:xfrm>
              <a:off x="2040275" y="33988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0" name="Shape 2080"/>
            <p:cNvSpPr/>
            <p:nvPr/>
          </p:nvSpPr>
          <p:spPr>
            <a:xfrm>
              <a:off x="2040275" y="41514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1" name="Shape 2081"/>
            <p:cNvSpPr/>
            <p:nvPr/>
          </p:nvSpPr>
          <p:spPr>
            <a:xfrm>
              <a:off x="2040275" y="46029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2" name="Shape 2082"/>
            <p:cNvSpPr/>
            <p:nvPr/>
          </p:nvSpPr>
          <p:spPr>
            <a:xfrm>
              <a:off x="2040275" y="47534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3" name="Shape 2083"/>
            <p:cNvSpPr/>
            <p:nvPr/>
          </p:nvSpPr>
          <p:spPr>
            <a:xfrm>
              <a:off x="2040275" y="53554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4" name="Shape 2084"/>
            <p:cNvSpPr/>
            <p:nvPr/>
          </p:nvSpPr>
          <p:spPr>
            <a:xfrm>
              <a:off x="2190775" y="3886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5" name="Shape 2085"/>
            <p:cNvSpPr/>
            <p:nvPr/>
          </p:nvSpPr>
          <p:spPr>
            <a:xfrm>
              <a:off x="2190775" y="5391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6" name="Shape 2086"/>
            <p:cNvSpPr/>
            <p:nvPr/>
          </p:nvSpPr>
          <p:spPr>
            <a:xfrm>
              <a:off x="2190775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7" name="Shape 2087"/>
            <p:cNvSpPr/>
            <p:nvPr/>
          </p:nvSpPr>
          <p:spPr>
            <a:xfrm>
              <a:off x="2190775" y="14422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8" name="Shape 2088"/>
            <p:cNvSpPr/>
            <p:nvPr/>
          </p:nvSpPr>
          <p:spPr>
            <a:xfrm>
              <a:off x="2190775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9" name="Shape 2089"/>
            <p:cNvSpPr/>
            <p:nvPr/>
          </p:nvSpPr>
          <p:spPr>
            <a:xfrm>
              <a:off x="2190775" y="29473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0" name="Shape 2090"/>
            <p:cNvSpPr/>
            <p:nvPr/>
          </p:nvSpPr>
          <p:spPr>
            <a:xfrm>
              <a:off x="2190775" y="38503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1" name="Shape 2091"/>
            <p:cNvSpPr/>
            <p:nvPr/>
          </p:nvSpPr>
          <p:spPr>
            <a:xfrm>
              <a:off x="2190775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2" name="Shape 2092"/>
            <p:cNvSpPr/>
            <p:nvPr/>
          </p:nvSpPr>
          <p:spPr>
            <a:xfrm>
              <a:off x="2190775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3" name="Shape 2093"/>
            <p:cNvSpPr/>
            <p:nvPr/>
          </p:nvSpPr>
          <p:spPr>
            <a:xfrm>
              <a:off x="2341300" y="2381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4" name="Shape 2094"/>
            <p:cNvSpPr/>
            <p:nvPr/>
          </p:nvSpPr>
          <p:spPr>
            <a:xfrm>
              <a:off x="2341300" y="3886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5" name="Shape 2095"/>
            <p:cNvSpPr/>
            <p:nvPr/>
          </p:nvSpPr>
          <p:spPr>
            <a:xfrm>
              <a:off x="2341300" y="8401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6" name="Shape 2096"/>
            <p:cNvSpPr/>
            <p:nvPr/>
          </p:nvSpPr>
          <p:spPr>
            <a:xfrm>
              <a:off x="2341300" y="11411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7" name="Shape 2097"/>
            <p:cNvSpPr/>
            <p:nvPr/>
          </p:nvSpPr>
          <p:spPr>
            <a:xfrm>
              <a:off x="2341300" y="18937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8" name="Shape 2098"/>
            <p:cNvSpPr/>
            <p:nvPr/>
          </p:nvSpPr>
          <p:spPr>
            <a:xfrm>
              <a:off x="2341300" y="20442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9" name="Shape 2099"/>
            <p:cNvSpPr/>
            <p:nvPr/>
          </p:nvSpPr>
          <p:spPr>
            <a:xfrm>
              <a:off x="2341300" y="36998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0" name="Shape 2100"/>
            <p:cNvSpPr/>
            <p:nvPr/>
          </p:nvSpPr>
          <p:spPr>
            <a:xfrm>
              <a:off x="2341300" y="40008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1" name="Shape 2101"/>
            <p:cNvSpPr/>
            <p:nvPr/>
          </p:nvSpPr>
          <p:spPr>
            <a:xfrm>
              <a:off x="2491800" y="2381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2" name="Shape 2102"/>
            <p:cNvSpPr/>
            <p:nvPr/>
          </p:nvSpPr>
          <p:spPr>
            <a:xfrm>
              <a:off x="2491800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3" name="Shape 2103"/>
            <p:cNvSpPr/>
            <p:nvPr/>
          </p:nvSpPr>
          <p:spPr>
            <a:xfrm>
              <a:off x="2491800" y="21947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4" name="Shape 2104"/>
            <p:cNvSpPr/>
            <p:nvPr/>
          </p:nvSpPr>
          <p:spPr>
            <a:xfrm>
              <a:off x="2491800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5" name="Shape 2105"/>
            <p:cNvSpPr/>
            <p:nvPr/>
          </p:nvSpPr>
          <p:spPr>
            <a:xfrm>
              <a:off x="2491800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6" name="Shape 2106"/>
            <p:cNvSpPr/>
            <p:nvPr/>
          </p:nvSpPr>
          <p:spPr>
            <a:xfrm>
              <a:off x="2642325" y="2381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7" name="Shape 2107"/>
            <p:cNvSpPr/>
            <p:nvPr/>
          </p:nvSpPr>
          <p:spPr>
            <a:xfrm>
              <a:off x="2642325" y="6896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8" name="Shape 2108"/>
            <p:cNvSpPr/>
            <p:nvPr/>
          </p:nvSpPr>
          <p:spPr>
            <a:xfrm>
              <a:off x="2642325" y="23452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9" name="Shape 2109"/>
            <p:cNvSpPr/>
            <p:nvPr/>
          </p:nvSpPr>
          <p:spPr>
            <a:xfrm>
              <a:off x="2642325" y="32483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0" name="Shape 2110"/>
            <p:cNvSpPr/>
            <p:nvPr/>
          </p:nvSpPr>
          <p:spPr>
            <a:xfrm>
              <a:off x="2642325" y="36998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1" name="Shape 2111"/>
            <p:cNvSpPr/>
            <p:nvPr/>
          </p:nvSpPr>
          <p:spPr>
            <a:xfrm>
              <a:off x="2792825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2" name="Shape 2112"/>
            <p:cNvSpPr/>
            <p:nvPr/>
          </p:nvSpPr>
          <p:spPr>
            <a:xfrm>
              <a:off x="2943325" y="14422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3" name="Shape 2113"/>
            <p:cNvSpPr/>
            <p:nvPr/>
          </p:nvSpPr>
          <p:spPr>
            <a:xfrm>
              <a:off x="2943325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4" name="Shape 2114"/>
            <p:cNvSpPr/>
            <p:nvPr/>
          </p:nvSpPr>
          <p:spPr>
            <a:xfrm>
              <a:off x="3093850" y="50544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5" name="Shape 2115"/>
            <p:cNvSpPr/>
            <p:nvPr/>
          </p:nvSpPr>
          <p:spPr>
            <a:xfrm>
              <a:off x="3394875" y="24957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Shape 2116"/>
            <p:cNvSpPr/>
            <p:nvPr/>
          </p:nvSpPr>
          <p:spPr>
            <a:xfrm>
              <a:off x="3545375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17" name="Shape 2117"/>
          <p:cNvSpPr txBox="1"/>
          <p:nvPr>
            <p:ph idx="12" type="sldNum"/>
          </p:nvPr>
        </p:nvSpPr>
        <p:spPr>
          <a:xfrm>
            <a:off x="91531" y="47202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1 column" type="tx">
  <p:cSld name="TITLE_AND_BODY">
    <p:spTree>
      <p:nvGrpSpPr>
        <p:cNvPr id="2118" name="Shape 2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" name="Shape 2119"/>
          <p:cNvSpPr txBox="1"/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b="0" i="0" sz="3600" u="none" cap="none" strike="noStrike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9pPr>
          </a:lstStyle>
          <a:p/>
        </p:txBody>
      </p:sp>
      <p:sp>
        <p:nvSpPr>
          <p:cNvPr id="2120" name="Shape 2120"/>
          <p:cNvSpPr txBox="1"/>
          <p:nvPr>
            <p:ph idx="1" type="body"/>
          </p:nvPr>
        </p:nvSpPr>
        <p:spPr>
          <a:xfrm>
            <a:off x="718300" y="1733550"/>
            <a:ext cx="6761100" cy="29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▪"/>
              <a:defRPr b="0" i="0" sz="24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b="0" i="0" sz="24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b="0" i="0" sz="24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b="0" i="0" sz="24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b="0" i="0" sz="24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indent="-3810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b="0" i="0" sz="24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indent="-3810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●"/>
              <a:defRPr b="0" i="0" sz="24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indent="-3810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○"/>
              <a:defRPr b="0" i="0" sz="24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indent="-3810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■"/>
              <a:defRPr b="0" i="0" sz="24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/>
        </p:txBody>
      </p:sp>
      <p:grpSp>
        <p:nvGrpSpPr>
          <p:cNvPr id="2121" name="Shape 2121"/>
          <p:cNvGrpSpPr/>
          <p:nvPr/>
        </p:nvGrpSpPr>
        <p:grpSpPr>
          <a:xfrm rot="10800000">
            <a:off x="8851390" y="28610"/>
            <a:ext cx="264109" cy="5086399"/>
            <a:chOff x="5307800" y="238125"/>
            <a:chExt cx="272025" cy="5238850"/>
          </a:xfrm>
        </p:grpSpPr>
        <p:sp>
          <p:nvSpPr>
            <p:cNvPr id="2122" name="Shape 2122"/>
            <p:cNvSpPr/>
            <p:nvPr/>
          </p:nvSpPr>
          <p:spPr>
            <a:xfrm>
              <a:off x="5307800" y="2381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3" name="Shape 2123"/>
            <p:cNvSpPr/>
            <p:nvPr/>
          </p:nvSpPr>
          <p:spPr>
            <a:xfrm>
              <a:off x="5307800" y="3886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4" name="Shape 2124"/>
            <p:cNvSpPr/>
            <p:nvPr/>
          </p:nvSpPr>
          <p:spPr>
            <a:xfrm>
              <a:off x="5307800" y="5391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5" name="Shape 2125"/>
            <p:cNvSpPr/>
            <p:nvPr/>
          </p:nvSpPr>
          <p:spPr>
            <a:xfrm>
              <a:off x="5307800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6" name="Shape 2126"/>
            <p:cNvSpPr/>
            <p:nvPr/>
          </p:nvSpPr>
          <p:spPr>
            <a:xfrm>
              <a:off x="5307800" y="8401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Shape 2127"/>
            <p:cNvSpPr/>
            <p:nvPr/>
          </p:nvSpPr>
          <p:spPr>
            <a:xfrm>
              <a:off x="5307800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8" name="Shape 2128"/>
            <p:cNvSpPr/>
            <p:nvPr/>
          </p:nvSpPr>
          <p:spPr>
            <a:xfrm>
              <a:off x="5307800" y="11411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9" name="Shape 2129"/>
            <p:cNvSpPr/>
            <p:nvPr/>
          </p:nvSpPr>
          <p:spPr>
            <a:xfrm>
              <a:off x="5307800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Shape 2130"/>
            <p:cNvSpPr/>
            <p:nvPr/>
          </p:nvSpPr>
          <p:spPr>
            <a:xfrm>
              <a:off x="5307800" y="14422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1" name="Shape 2131"/>
            <p:cNvSpPr/>
            <p:nvPr/>
          </p:nvSpPr>
          <p:spPr>
            <a:xfrm>
              <a:off x="5307800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2" name="Shape 2132"/>
            <p:cNvSpPr/>
            <p:nvPr/>
          </p:nvSpPr>
          <p:spPr>
            <a:xfrm>
              <a:off x="5307800" y="17432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3" name="Shape 2133"/>
            <p:cNvSpPr/>
            <p:nvPr/>
          </p:nvSpPr>
          <p:spPr>
            <a:xfrm>
              <a:off x="5307800" y="18937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4" name="Shape 2134"/>
            <p:cNvSpPr/>
            <p:nvPr/>
          </p:nvSpPr>
          <p:spPr>
            <a:xfrm>
              <a:off x="5307800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Shape 2135"/>
            <p:cNvSpPr/>
            <p:nvPr/>
          </p:nvSpPr>
          <p:spPr>
            <a:xfrm>
              <a:off x="5307800" y="21947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6" name="Shape 2136"/>
            <p:cNvSpPr/>
            <p:nvPr/>
          </p:nvSpPr>
          <p:spPr>
            <a:xfrm>
              <a:off x="5307800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7" name="Shape 2137"/>
            <p:cNvSpPr/>
            <p:nvPr/>
          </p:nvSpPr>
          <p:spPr>
            <a:xfrm>
              <a:off x="5307800" y="24957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8" name="Shape 2138"/>
            <p:cNvSpPr/>
            <p:nvPr/>
          </p:nvSpPr>
          <p:spPr>
            <a:xfrm>
              <a:off x="5307800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9" name="Shape 2139"/>
            <p:cNvSpPr/>
            <p:nvPr/>
          </p:nvSpPr>
          <p:spPr>
            <a:xfrm>
              <a:off x="5307800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0" name="Shape 2140"/>
            <p:cNvSpPr/>
            <p:nvPr/>
          </p:nvSpPr>
          <p:spPr>
            <a:xfrm>
              <a:off x="5307800" y="29473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1" name="Shape 2141"/>
            <p:cNvSpPr/>
            <p:nvPr/>
          </p:nvSpPr>
          <p:spPr>
            <a:xfrm>
              <a:off x="5307800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2" name="Shape 2142"/>
            <p:cNvSpPr/>
            <p:nvPr/>
          </p:nvSpPr>
          <p:spPr>
            <a:xfrm>
              <a:off x="5307800" y="32483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3" name="Shape 2143"/>
            <p:cNvSpPr/>
            <p:nvPr/>
          </p:nvSpPr>
          <p:spPr>
            <a:xfrm>
              <a:off x="5307800" y="33988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4" name="Shape 2144"/>
            <p:cNvSpPr/>
            <p:nvPr/>
          </p:nvSpPr>
          <p:spPr>
            <a:xfrm>
              <a:off x="5307800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5" name="Shape 2145"/>
            <p:cNvSpPr/>
            <p:nvPr/>
          </p:nvSpPr>
          <p:spPr>
            <a:xfrm>
              <a:off x="5307800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6" name="Shape 2146"/>
            <p:cNvSpPr/>
            <p:nvPr/>
          </p:nvSpPr>
          <p:spPr>
            <a:xfrm>
              <a:off x="5307800" y="38503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7" name="Shape 2147"/>
            <p:cNvSpPr/>
            <p:nvPr/>
          </p:nvSpPr>
          <p:spPr>
            <a:xfrm>
              <a:off x="5307800" y="40008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8" name="Shape 2148"/>
            <p:cNvSpPr/>
            <p:nvPr/>
          </p:nvSpPr>
          <p:spPr>
            <a:xfrm>
              <a:off x="5307800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9" name="Shape 2149"/>
            <p:cNvSpPr/>
            <p:nvPr/>
          </p:nvSpPr>
          <p:spPr>
            <a:xfrm>
              <a:off x="5307800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0" name="Shape 2150"/>
            <p:cNvSpPr/>
            <p:nvPr/>
          </p:nvSpPr>
          <p:spPr>
            <a:xfrm>
              <a:off x="5307800" y="44524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1" name="Shape 2151"/>
            <p:cNvSpPr/>
            <p:nvPr/>
          </p:nvSpPr>
          <p:spPr>
            <a:xfrm>
              <a:off x="5307800" y="46029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2" name="Shape 2152"/>
            <p:cNvSpPr/>
            <p:nvPr/>
          </p:nvSpPr>
          <p:spPr>
            <a:xfrm>
              <a:off x="5307800" y="47534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3" name="Shape 2153"/>
            <p:cNvSpPr/>
            <p:nvPr/>
          </p:nvSpPr>
          <p:spPr>
            <a:xfrm>
              <a:off x="5307800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4" name="Shape 2154"/>
            <p:cNvSpPr/>
            <p:nvPr/>
          </p:nvSpPr>
          <p:spPr>
            <a:xfrm>
              <a:off x="5307800" y="50544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5" name="Shape 2155"/>
            <p:cNvSpPr/>
            <p:nvPr/>
          </p:nvSpPr>
          <p:spPr>
            <a:xfrm>
              <a:off x="5307800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6" name="Shape 2156"/>
            <p:cNvSpPr/>
            <p:nvPr/>
          </p:nvSpPr>
          <p:spPr>
            <a:xfrm>
              <a:off x="5307800" y="53554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7" name="Shape 2157"/>
            <p:cNvSpPr/>
            <p:nvPr/>
          </p:nvSpPr>
          <p:spPr>
            <a:xfrm>
              <a:off x="5458325" y="2381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8" name="Shape 2158"/>
            <p:cNvSpPr/>
            <p:nvPr/>
          </p:nvSpPr>
          <p:spPr>
            <a:xfrm>
              <a:off x="5458325" y="5391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9" name="Shape 2159"/>
            <p:cNvSpPr/>
            <p:nvPr/>
          </p:nvSpPr>
          <p:spPr>
            <a:xfrm>
              <a:off x="5458325" y="9906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0" name="Shape 2160"/>
            <p:cNvSpPr/>
            <p:nvPr/>
          </p:nvSpPr>
          <p:spPr>
            <a:xfrm>
              <a:off x="5458325" y="11411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1" name="Shape 2161"/>
            <p:cNvSpPr/>
            <p:nvPr/>
          </p:nvSpPr>
          <p:spPr>
            <a:xfrm>
              <a:off x="5458325" y="14422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2" name="Shape 2162"/>
            <p:cNvSpPr/>
            <p:nvPr/>
          </p:nvSpPr>
          <p:spPr>
            <a:xfrm>
              <a:off x="5458325" y="15927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3" name="Shape 2163"/>
            <p:cNvSpPr/>
            <p:nvPr/>
          </p:nvSpPr>
          <p:spPr>
            <a:xfrm>
              <a:off x="5458325" y="21947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4" name="Shape 2164"/>
            <p:cNvSpPr/>
            <p:nvPr/>
          </p:nvSpPr>
          <p:spPr>
            <a:xfrm>
              <a:off x="5458325" y="23452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5" name="Shape 2165"/>
            <p:cNvSpPr/>
            <p:nvPr/>
          </p:nvSpPr>
          <p:spPr>
            <a:xfrm>
              <a:off x="5458325" y="24957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6" name="Shape 2166"/>
            <p:cNvSpPr/>
            <p:nvPr/>
          </p:nvSpPr>
          <p:spPr>
            <a:xfrm>
              <a:off x="5458325" y="26462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7" name="Shape 2167"/>
            <p:cNvSpPr/>
            <p:nvPr/>
          </p:nvSpPr>
          <p:spPr>
            <a:xfrm>
              <a:off x="5458325" y="29473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8" name="Shape 2168"/>
            <p:cNvSpPr/>
            <p:nvPr/>
          </p:nvSpPr>
          <p:spPr>
            <a:xfrm>
              <a:off x="5458325" y="32483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9" name="Shape 2169"/>
            <p:cNvSpPr/>
            <p:nvPr/>
          </p:nvSpPr>
          <p:spPr>
            <a:xfrm>
              <a:off x="5458325" y="33988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0" name="Shape 2170"/>
            <p:cNvSpPr/>
            <p:nvPr/>
          </p:nvSpPr>
          <p:spPr>
            <a:xfrm>
              <a:off x="5458325" y="36998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1" name="Shape 2171"/>
            <p:cNvSpPr/>
            <p:nvPr/>
          </p:nvSpPr>
          <p:spPr>
            <a:xfrm>
              <a:off x="5458325" y="38503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2" name="Shape 2172"/>
            <p:cNvSpPr/>
            <p:nvPr/>
          </p:nvSpPr>
          <p:spPr>
            <a:xfrm>
              <a:off x="5458325" y="40008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3" name="Shape 2173"/>
            <p:cNvSpPr/>
            <p:nvPr/>
          </p:nvSpPr>
          <p:spPr>
            <a:xfrm>
              <a:off x="5458325" y="41514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4" name="Shape 2174"/>
            <p:cNvSpPr/>
            <p:nvPr/>
          </p:nvSpPr>
          <p:spPr>
            <a:xfrm>
              <a:off x="5458325" y="46029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5" name="Shape 2175"/>
            <p:cNvSpPr/>
            <p:nvPr/>
          </p:nvSpPr>
          <p:spPr>
            <a:xfrm>
              <a:off x="5458325" y="47534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6" name="Shape 2176"/>
            <p:cNvSpPr/>
            <p:nvPr/>
          </p:nvSpPr>
          <p:spPr>
            <a:xfrm>
              <a:off x="5458325" y="50544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Shape 2177"/>
            <p:cNvSpPr/>
            <p:nvPr/>
          </p:nvSpPr>
          <p:spPr>
            <a:xfrm>
              <a:off x="5458325" y="52049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Shape 2178"/>
            <p:cNvSpPr/>
            <p:nvPr/>
          </p:nvSpPr>
          <p:spPr>
            <a:xfrm>
              <a:off x="5458325" y="53554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9" name="Shape 2179"/>
          <p:cNvGrpSpPr/>
          <p:nvPr/>
        </p:nvGrpSpPr>
        <p:grpSpPr>
          <a:xfrm rot="10800000">
            <a:off x="7828473" y="28610"/>
            <a:ext cx="1140880" cy="5086399"/>
            <a:chOff x="5458325" y="238125"/>
            <a:chExt cx="1175075" cy="5238850"/>
          </a:xfrm>
        </p:grpSpPr>
        <p:sp>
          <p:nvSpPr>
            <p:cNvPr id="2180" name="Shape 2180"/>
            <p:cNvSpPr/>
            <p:nvPr/>
          </p:nvSpPr>
          <p:spPr>
            <a:xfrm>
              <a:off x="5458325" y="3886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Shape 2181"/>
            <p:cNvSpPr/>
            <p:nvPr/>
          </p:nvSpPr>
          <p:spPr>
            <a:xfrm>
              <a:off x="5458325" y="6896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Shape 2182"/>
            <p:cNvSpPr/>
            <p:nvPr/>
          </p:nvSpPr>
          <p:spPr>
            <a:xfrm>
              <a:off x="5458325" y="8401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Shape 2183"/>
            <p:cNvSpPr/>
            <p:nvPr/>
          </p:nvSpPr>
          <p:spPr>
            <a:xfrm>
              <a:off x="5458325" y="12917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Shape 2184"/>
            <p:cNvSpPr/>
            <p:nvPr/>
          </p:nvSpPr>
          <p:spPr>
            <a:xfrm>
              <a:off x="5458325" y="17432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Shape 2185"/>
            <p:cNvSpPr/>
            <p:nvPr/>
          </p:nvSpPr>
          <p:spPr>
            <a:xfrm>
              <a:off x="5458325" y="18937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Shape 2186"/>
            <p:cNvSpPr/>
            <p:nvPr/>
          </p:nvSpPr>
          <p:spPr>
            <a:xfrm>
              <a:off x="5458325" y="20442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Shape 2187"/>
            <p:cNvSpPr/>
            <p:nvPr/>
          </p:nvSpPr>
          <p:spPr>
            <a:xfrm>
              <a:off x="5458325" y="27968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Shape 2188"/>
            <p:cNvSpPr/>
            <p:nvPr/>
          </p:nvSpPr>
          <p:spPr>
            <a:xfrm>
              <a:off x="5458325" y="30978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9" name="Shape 2189"/>
            <p:cNvSpPr/>
            <p:nvPr/>
          </p:nvSpPr>
          <p:spPr>
            <a:xfrm>
              <a:off x="5458325" y="35493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0" name="Shape 2190"/>
            <p:cNvSpPr/>
            <p:nvPr/>
          </p:nvSpPr>
          <p:spPr>
            <a:xfrm>
              <a:off x="5458325" y="43019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1" name="Shape 2191"/>
            <p:cNvSpPr/>
            <p:nvPr/>
          </p:nvSpPr>
          <p:spPr>
            <a:xfrm>
              <a:off x="5458325" y="44524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2" name="Shape 2192"/>
            <p:cNvSpPr/>
            <p:nvPr/>
          </p:nvSpPr>
          <p:spPr>
            <a:xfrm>
              <a:off x="5458325" y="49039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Shape 2193"/>
            <p:cNvSpPr/>
            <p:nvPr/>
          </p:nvSpPr>
          <p:spPr>
            <a:xfrm>
              <a:off x="5608825" y="2381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4" name="Shape 2194"/>
            <p:cNvSpPr/>
            <p:nvPr/>
          </p:nvSpPr>
          <p:spPr>
            <a:xfrm>
              <a:off x="5608825" y="5391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5" name="Shape 2195"/>
            <p:cNvSpPr/>
            <p:nvPr/>
          </p:nvSpPr>
          <p:spPr>
            <a:xfrm>
              <a:off x="5608825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Shape 2196"/>
            <p:cNvSpPr/>
            <p:nvPr/>
          </p:nvSpPr>
          <p:spPr>
            <a:xfrm>
              <a:off x="5608825" y="8401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Shape 2197"/>
            <p:cNvSpPr/>
            <p:nvPr/>
          </p:nvSpPr>
          <p:spPr>
            <a:xfrm>
              <a:off x="5608825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Shape 2198"/>
            <p:cNvSpPr/>
            <p:nvPr/>
          </p:nvSpPr>
          <p:spPr>
            <a:xfrm>
              <a:off x="5608825" y="11411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Shape 2199"/>
            <p:cNvSpPr/>
            <p:nvPr/>
          </p:nvSpPr>
          <p:spPr>
            <a:xfrm>
              <a:off x="5608825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Shape 2200"/>
            <p:cNvSpPr/>
            <p:nvPr/>
          </p:nvSpPr>
          <p:spPr>
            <a:xfrm>
              <a:off x="5608825" y="14422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Shape 2201"/>
            <p:cNvSpPr/>
            <p:nvPr/>
          </p:nvSpPr>
          <p:spPr>
            <a:xfrm>
              <a:off x="5608825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Shape 2202"/>
            <p:cNvSpPr/>
            <p:nvPr/>
          </p:nvSpPr>
          <p:spPr>
            <a:xfrm>
              <a:off x="5608825" y="17432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Shape 2203"/>
            <p:cNvSpPr/>
            <p:nvPr/>
          </p:nvSpPr>
          <p:spPr>
            <a:xfrm>
              <a:off x="5608825" y="18937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Shape 2204"/>
            <p:cNvSpPr/>
            <p:nvPr/>
          </p:nvSpPr>
          <p:spPr>
            <a:xfrm>
              <a:off x="5608825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Shape 2205"/>
            <p:cNvSpPr/>
            <p:nvPr/>
          </p:nvSpPr>
          <p:spPr>
            <a:xfrm>
              <a:off x="5608825" y="21947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Shape 2206"/>
            <p:cNvSpPr/>
            <p:nvPr/>
          </p:nvSpPr>
          <p:spPr>
            <a:xfrm>
              <a:off x="5608825" y="24957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Shape 2207"/>
            <p:cNvSpPr/>
            <p:nvPr/>
          </p:nvSpPr>
          <p:spPr>
            <a:xfrm>
              <a:off x="5608825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Shape 2208"/>
            <p:cNvSpPr/>
            <p:nvPr/>
          </p:nvSpPr>
          <p:spPr>
            <a:xfrm>
              <a:off x="5608825" y="29473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Shape 2209"/>
            <p:cNvSpPr/>
            <p:nvPr/>
          </p:nvSpPr>
          <p:spPr>
            <a:xfrm>
              <a:off x="5608825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Shape 2210"/>
            <p:cNvSpPr/>
            <p:nvPr/>
          </p:nvSpPr>
          <p:spPr>
            <a:xfrm>
              <a:off x="5608825" y="32483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Shape 2211"/>
            <p:cNvSpPr/>
            <p:nvPr/>
          </p:nvSpPr>
          <p:spPr>
            <a:xfrm>
              <a:off x="5608825" y="33988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Shape 2212"/>
            <p:cNvSpPr/>
            <p:nvPr/>
          </p:nvSpPr>
          <p:spPr>
            <a:xfrm>
              <a:off x="5608825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Shape 2213"/>
            <p:cNvSpPr/>
            <p:nvPr/>
          </p:nvSpPr>
          <p:spPr>
            <a:xfrm>
              <a:off x="5608825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Shape 2214"/>
            <p:cNvSpPr/>
            <p:nvPr/>
          </p:nvSpPr>
          <p:spPr>
            <a:xfrm>
              <a:off x="5608825" y="38503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Shape 2215"/>
            <p:cNvSpPr/>
            <p:nvPr/>
          </p:nvSpPr>
          <p:spPr>
            <a:xfrm>
              <a:off x="5608825" y="40008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Shape 2216"/>
            <p:cNvSpPr/>
            <p:nvPr/>
          </p:nvSpPr>
          <p:spPr>
            <a:xfrm>
              <a:off x="5608825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Shape 2217"/>
            <p:cNvSpPr/>
            <p:nvPr/>
          </p:nvSpPr>
          <p:spPr>
            <a:xfrm>
              <a:off x="5608825" y="44524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Shape 2218"/>
            <p:cNvSpPr/>
            <p:nvPr/>
          </p:nvSpPr>
          <p:spPr>
            <a:xfrm>
              <a:off x="5608825" y="46029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Shape 2219"/>
            <p:cNvSpPr/>
            <p:nvPr/>
          </p:nvSpPr>
          <p:spPr>
            <a:xfrm>
              <a:off x="5608825" y="47534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Shape 2220"/>
            <p:cNvSpPr/>
            <p:nvPr/>
          </p:nvSpPr>
          <p:spPr>
            <a:xfrm>
              <a:off x="5608825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Shape 2221"/>
            <p:cNvSpPr/>
            <p:nvPr/>
          </p:nvSpPr>
          <p:spPr>
            <a:xfrm>
              <a:off x="5608825" y="50544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Shape 2222"/>
            <p:cNvSpPr/>
            <p:nvPr/>
          </p:nvSpPr>
          <p:spPr>
            <a:xfrm>
              <a:off x="5608825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Shape 2223"/>
            <p:cNvSpPr/>
            <p:nvPr/>
          </p:nvSpPr>
          <p:spPr>
            <a:xfrm>
              <a:off x="5608825" y="53554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Shape 2224"/>
            <p:cNvSpPr/>
            <p:nvPr/>
          </p:nvSpPr>
          <p:spPr>
            <a:xfrm>
              <a:off x="5759350" y="2381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Shape 2225"/>
            <p:cNvSpPr/>
            <p:nvPr/>
          </p:nvSpPr>
          <p:spPr>
            <a:xfrm>
              <a:off x="5759350" y="8401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Shape 2226"/>
            <p:cNvSpPr/>
            <p:nvPr/>
          </p:nvSpPr>
          <p:spPr>
            <a:xfrm>
              <a:off x="5759350" y="11411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Shape 2227"/>
            <p:cNvSpPr/>
            <p:nvPr/>
          </p:nvSpPr>
          <p:spPr>
            <a:xfrm>
              <a:off x="5759350" y="14422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Shape 2228"/>
            <p:cNvSpPr/>
            <p:nvPr/>
          </p:nvSpPr>
          <p:spPr>
            <a:xfrm>
              <a:off x="5759350" y="18937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Shape 2229"/>
            <p:cNvSpPr/>
            <p:nvPr/>
          </p:nvSpPr>
          <p:spPr>
            <a:xfrm>
              <a:off x="5759350" y="24957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Shape 2230"/>
            <p:cNvSpPr/>
            <p:nvPr/>
          </p:nvSpPr>
          <p:spPr>
            <a:xfrm>
              <a:off x="5759350" y="26462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Shape 2231"/>
            <p:cNvSpPr/>
            <p:nvPr/>
          </p:nvSpPr>
          <p:spPr>
            <a:xfrm>
              <a:off x="5759350" y="36998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Shape 2232"/>
            <p:cNvSpPr/>
            <p:nvPr/>
          </p:nvSpPr>
          <p:spPr>
            <a:xfrm>
              <a:off x="5759350" y="41514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Shape 2233"/>
            <p:cNvSpPr/>
            <p:nvPr/>
          </p:nvSpPr>
          <p:spPr>
            <a:xfrm>
              <a:off x="5759350" y="49039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Shape 2234"/>
            <p:cNvSpPr/>
            <p:nvPr/>
          </p:nvSpPr>
          <p:spPr>
            <a:xfrm>
              <a:off x="5759350" y="53554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Shape 2235"/>
            <p:cNvSpPr/>
            <p:nvPr/>
          </p:nvSpPr>
          <p:spPr>
            <a:xfrm>
              <a:off x="5909850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Shape 2236"/>
            <p:cNvSpPr/>
            <p:nvPr/>
          </p:nvSpPr>
          <p:spPr>
            <a:xfrm>
              <a:off x="5909850" y="18937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Shape 2237"/>
            <p:cNvSpPr/>
            <p:nvPr/>
          </p:nvSpPr>
          <p:spPr>
            <a:xfrm>
              <a:off x="5909850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Shape 2238"/>
            <p:cNvSpPr/>
            <p:nvPr/>
          </p:nvSpPr>
          <p:spPr>
            <a:xfrm>
              <a:off x="6060375" y="47534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Shape 2239"/>
            <p:cNvSpPr/>
            <p:nvPr/>
          </p:nvSpPr>
          <p:spPr>
            <a:xfrm>
              <a:off x="6210875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Shape 2240"/>
            <p:cNvSpPr/>
            <p:nvPr/>
          </p:nvSpPr>
          <p:spPr>
            <a:xfrm>
              <a:off x="6210875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Shape 2241"/>
            <p:cNvSpPr/>
            <p:nvPr/>
          </p:nvSpPr>
          <p:spPr>
            <a:xfrm>
              <a:off x="6511900" y="9906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42" name="Shape 2242"/>
          <p:cNvGrpSpPr/>
          <p:nvPr/>
        </p:nvGrpSpPr>
        <p:grpSpPr>
          <a:xfrm rot="10800000">
            <a:off x="7682357" y="28610"/>
            <a:ext cx="994736" cy="4940279"/>
            <a:chOff x="5759350" y="388625"/>
            <a:chExt cx="1024550" cy="5088350"/>
          </a:xfrm>
        </p:grpSpPr>
        <p:sp>
          <p:nvSpPr>
            <p:cNvPr id="2243" name="Shape 2243"/>
            <p:cNvSpPr/>
            <p:nvPr/>
          </p:nvSpPr>
          <p:spPr>
            <a:xfrm>
              <a:off x="5759350" y="5391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Shape 2244"/>
            <p:cNvSpPr/>
            <p:nvPr/>
          </p:nvSpPr>
          <p:spPr>
            <a:xfrm>
              <a:off x="5759350" y="12917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Shape 2245"/>
            <p:cNvSpPr/>
            <p:nvPr/>
          </p:nvSpPr>
          <p:spPr>
            <a:xfrm>
              <a:off x="5759350" y="27968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Shape 2246"/>
            <p:cNvSpPr/>
            <p:nvPr/>
          </p:nvSpPr>
          <p:spPr>
            <a:xfrm>
              <a:off x="5759350" y="33988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Shape 2247"/>
            <p:cNvSpPr/>
            <p:nvPr/>
          </p:nvSpPr>
          <p:spPr>
            <a:xfrm>
              <a:off x="5759350" y="35493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Shape 2248"/>
            <p:cNvSpPr/>
            <p:nvPr/>
          </p:nvSpPr>
          <p:spPr>
            <a:xfrm>
              <a:off x="5759350" y="43019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9" name="Shape 2249"/>
            <p:cNvSpPr/>
            <p:nvPr/>
          </p:nvSpPr>
          <p:spPr>
            <a:xfrm>
              <a:off x="5759350" y="52049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0" name="Shape 2250"/>
            <p:cNvSpPr/>
            <p:nvPr/>
          </p:nvSpPr>
          <p:spPr>
            <a:xfrm>
              <a:off x="5909850" y="3886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1" name="Shape 2251"/>
            <p:cNvSpPr/>
            <p:nvPr/>
          </p:nvSpPr>
          <p:spPr>
            <a:xfrm>
              <a:off x="5909850" y="11411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2" name="Shape 2252"/>
            <p:cNvSpPr/>
            <p:nvPr/>
          </p:nvSpPr>
          <p:spPr>
            <a:xfrm>
              <a:off x="5909850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3" name="Shape 2253"/>
            <p:cNvSpPr/>
            <p:nvPr/>
          </p:nvSpPr>
          <p:spPr>
            <a:xfrm>
              <a:off x="5909850" y="14422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Shape 2254"/>
            <p:cNvSpPr/>
            <p:nvPr/>
          </p:nvSpPr>
          <p:spPr>
            <a:xfrm>
              <a:off x="5909850" y="17432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Shape 2255"/>
            <p:cNvSpPr/>
            <p:nvPr/>
          </p:nvSpPr>
          <p:spPr>
            <a:xfrm>
              <a:off x="5909850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Shape 2256"/>
            <p:cNvSpPr/>
            <p:nvPr/>
          </p:nvSpPr>
          <p:spPr>
            <a:xfrm>
              <a:off x="5909850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7" name="Shape 2257"/>
            <p:cNvSpPr/>
            <p:nvPr/>
          </p:nvSpPr>
          <p:spPr>
            <a:xfrm>
              <a:off x="5909850" y="29473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8" name="Shape 2258"/>
            <p:cNvSpPr/>
            <p:nvPr/>
          </p:nvSpPr>
          <p:spPr>
            <a:xfrm>
              <a:off x="5909850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9" name="Shape 2259"/>
            <p:cNvSpPr/>
            <p:nvPr/>
          </p:nvSpPr>
          <p:spPr>
            <a:xfrm>
              <a:off x="5909850" y="32483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0" name="Shape 2260"/>
            <p:cNvSpPr/>
            <p:nvPr/>
          </p:nvSpPr>
          <p:spPr>
            <a:xfrm>
              <a:off x="5909850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Shape 2261"/>
            <p:cNvSpPr/>
            <p:nvPr/>
          </p:nvSpPr>
          <p:spPr>
            <a:xfrm>
              <a:off x="5909850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Shape 2262"/>
            <p:cNvSpPr/>
            <p:nvPr/>
          </p:nvSpPr>
          <p:spPr>
            <a:xfrm>
              <a:off x="5909850" y="38503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Shape 2263"/>
            <p:cNvSpPr/>
            <p:nvPr/>
          </p:nvSpPr>
          <p:spPr>
            <a:xfrm>
              <a:off x="5909850" y="40008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Shape 2264"/>
            <p:cNvSpPr/>
            <p:nvPr/>
          </p:nvSpPr>
          <p:spPr>
            <a:xfrm>
              <a:off x="5909850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Shape 2265"/>
            <p:cNvSpPr/>
            <p:nvPr/>
          </p:nvSpPr>
          <p:spPr>
            <a:xfrm>
              <a:off x="5909850" y="44524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6" name="Shape 2266"/>
            <p:cNvSpPr/>
            <p:nvPr/>
          </p:nvSpPr>
          <p:spPr>
            <a:xfrm>
              <a:off x="5909850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7" name="Shape 2267"/>
            <p:cNvSpPr/>
            <p:nvPr/>
          </p:nvSpPr>
          <p:spPr>
            <a:xfrm>
              <a:off x="5909850" y="50544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8" name="Shape 2268"/>
            <p:cNvSpPr/>
            <p:nvPr/>
          </p:nvSpPr>
          <p:spPr>
            <a:xfrm>
              <a:off x="5909850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9" name="Shape 2269"/>
            <p:cNvSpPr/>
            <p:nvPr/>
          </p:nvSpPr>
          <p:spPr>
            <a:xfrm>
              <a:off x="6060375" y="5391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Shape 2270"/>
            <p:cNvSpPr/>
            <p:nvPr/>
          </p:nvSpPr>
          <p:spPr>
            <a:xfrm>
              <a:off x="6060375" y="6896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Shape 2271"/>
            <p:cNvSpPr/>
            <p:nvPr/>
          </p:nvSpPr>
          <p:spPr>
            <a:xfrm>
              <a:off x="6060375" y="9906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Shape 2272"/>
            <p:cNvSpPr/>
            <p:nvPr/>
          </p:nvSpPr>
          <p:spPr>
            <a:xfrm>
              <a:off x="6060375" y="12917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Shape 2273"/>
            <p:cNvSpPr/>
            <p:nvPr/>
          </p:nvSpPr>
          <p:spPr>
            <a:xfrm>
              <a:off x="6060375" y="14422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4" name="Shape 2274"/>
            <p:cNvSpPr/>
            <p:nvPr/>
          </p:nvSpPr>
          <p:spPr>
            <a:xfrm>
              <a:off x="6060375" y="15927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Shape 2275"/>
            <p:cNvSpPr/>
            <p:nvPr/>
          </p:nvSpPr>
          <p:spPr>
            <a:xfrm>
              <a:off x="6060375" y="17432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Shape 2276"/>
            <p:cNvSpPr/>
            <p:nvPr/>
          </p:nvSpPr>
          <p:spPr>
            <a:xfrm>
              <a:off x="6060375" y="21947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Shape 2277"/>
            <p:cNvSpPr/>
            <p:nvPr/>
          </p:nvSpPr>
          <p:spPr>
            <a:xfrm>
              <a:off x="6060375" y="23452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8" name="Shape 2278"/>
            <p:cNvSpPr/>
            <p:nvPr/>
          </p:nvSpPr>
          <p:spPr>
            <a:xfrm>
              <a:off x="6060375" y="24957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9" name="Shape 2279"/>
            <p:cNvSpPr/>
            <p:nvPr/>
          </p:nvSpPr>
          <p:spPr>
            <a:xfrm>
              <a:off x="6060375" y="26462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0" name="Shape 2280"/>
            <p:cNvSpPr/>
            <p:nvPr/>
          </p:nvSpPr>
          <p:spPr>
            <a:xfrm>
              <a:off x="6060375" y="27968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Shape 2281"/>
            <p:cNvSpPr/>
            <p:nvPr/>
          </p:nvSpPr>
          <p:spPr>
            <a:xfrm>
              <a:off x="6060375" y="29473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Shape 2282"/>
            <p:cNvSpPr/>
            <p:nvPr/>
          </p:nvSpPr>
          <p:spPr>
            <a:xfrm>
              <a:off x="6060375" y="30978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Shape 2283"/>
            <p:cNvSpPr/>
            <p:nvPr/>
          </p:nvSpPr>
          <p:spPr>
            <a:xfrm>
              <a:off x="6060375" y="32483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4" name="Shape 2284"/>
            <p:cNvSpPr/>
            <p:nvPr/>
          </p:nvSpPr>
          <p:spPr>
            <a:xfrm>
              <a:off x="6060375" y="33988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5" name="Shape 2285"/>
            <p:cNvSpPr/>
            <p:nvPr/>
          </p:nvSpPr>
          <p:spPr>
            <a:xfrm>
              <a:off x="6060375" y="35493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Shape 2286"/>
            <p:cNvSpPr/>
            <p:nvPr/>
          </p:nvSpPr>
          <p:spPr>
            <a:xfrm>
              <a:off x="6060375" y="38503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Shape 2287"/>
            <p:cNvSpPr/>
            <p:nvPr/>
          </p:nvSpPr>
          <p:spPr>
            <a:xfrm>
              <a:off x="6060375" y="41514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Shape 2288"/>
            <p:cNvSpPr/>
            <p:nvPr/>
          </p:nvSpPr>
          <p:spPr>
            <a:xfrm>
              <a:off x="6060375" y="43019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Shape 2289"/>
            <p:cNvSpPr/>
            <p:nvPr/>
          </p:nvSpPr>
          <p:spPr>
            <a:xfrm>
              <a:off x="6060375" y="44524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0" name="Shape 2290"/>
            <p:cNvSpPr/>
            <p:nvPr/>
          </p:nvSpPr>
          <p:spPr>
            <a:xfrm>
              <a:off x="6060375" y="46029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1" name="Shape 2291"/>
            <p:cNvSpPr/>
            <p:nvPr/>
          </p:nvSpPr>
          <p:spPr>
            <a:xfrm>
              <a:off x="6060375" y="49039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2" name="Shape 2292"/>
            <p:cNvSpPr/>
            <p:nvPr/>
          </p:nvSpPr>
          <p:spPr>
            <a:xfrm>
              <a:off x="6060375" y="50544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3" name="Shape 2293"/>
            <p:cNvSpPr/>
            <p:nvPr/>
          </p:nvSpPr>
          <p:spPr>
            <a:xfrm>
              <a:off x="6060375" y="52049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4" name="Shape 2294"/>
            <p:cNvSpPr/>
            <p:nvPr/>
          </p:nvSpPr>
          <p:spPr>
            <a:xfrm>
              <a:off x="6060375" y="53554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5" name="Shape 2295"/>
            <p:cNvSpPr/>
            <p:nvPr/>
          </p:nvSpPr>
          <p:spPr>
            <a:xfrm>
              <a:off x="6210875" y="5391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6" name="Shape 2296"/>
            <p:cNvSpPr/>
            <p:nvPr/>
          </p:nvSpPr>
          <p:spPr>
            <a:xfrm>
              <a:off x="6210875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7" name="Shape 2297"/>
            <p:cNvSpPr/>
            <p:nvPr/>
          </p:nvSpPr>
          <p:spPr>
            <a:xfrm>
              <a:off x="6210875" y="11411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8" name="Shape 2298"/>
            <p:cNvSpPr/>
            <p:nvPr/>
          </p:nvSpPr>
          <p:spPr>
            <a:xfrm>
              <a:off x="6210875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9" name="Shape 2299"/>
            <p:cNvSpPr/>
            <p:nvPr/>
          </p:nvSpPr>
          <p:spPr>
            <a:xfrm>
              <a:off x="6210875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0" name="Shape 2300"/>
            <p:cNvSpPr/>
            <p:nvPr/>
          </p:nvSpPr>
          <p:spPr>
            <a:xfrm>
              <a:off x="6210875" y="18937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1" name="Shape 2301"/>
            <p:cNvSpPr/>
            <p:nvPr/>
          </p:nvSpPr>
          <p:spPr>
            <a:xfrm>
              <a:off x="6210875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2" name="Shape 2302"/>
            <p:cNvSpPr/>
            <p:nvPr/>
          </p:nvSpPr>
          <p:spPr>
            <a:xfrm>
              <a:off x="6210875" y="21947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3" name="Shape 2303"/>
            <p:cNvSpPr/>
            <p:nvPr/>
          </p:nvSpPr>
          <p:spPr>
            <a:xfrm>
              <a:off x="6210875" y="24957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4" name="Shape 2304"/>
            <p:cNvSpPr/>
            <p:nvPr/>
          </p:nvSpPr>
          <p:spPr>
            <a:xfrm>
              <a:off x="6210875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5" name="Shape 2305"/>
            <p:cNvSpPr/>
            <p:nvPr/>
          </p:nvSpPr>
          <p:spPr>
            <a:xfrm>
              <a:off x="6210875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6" name="Shape 2306"/>
            <p:cNvSpPr/>
            <p:nvPr/>
          </p:nvSpPr>
          <p:spPr>
            <a:xfrm>
              <a:off x="6210875" y="33988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7" name="Shape 2307"/>
            <p:cNvSpPr/>
            <p:nvPr/>
          </p:nvSpPr>
          <p:spPr>
            <a:xfrm>
              <a:off x="6210875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8" name="Shape 2308"/>
            <p:cNvSpPr/>
            <p:nvPr/>
          </p:nvSpPr>
          <p:spPr>
            <a:xfrm>
              <a:off x="6210875" y="40008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9" name="Shape 2309"/>
            <p:cNvSpPr/>
            <p:nvPr/>
          </p:nvSpPr>
          <p:spPr>
            <a:xfrm>
              <a:off x="6210875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0" name="Shape 2310"/>
            <p:cNvSpPr/>
            <p:nvPr/>
          </p:nvSpPr>
          <p:spPr>
            <a:xfrm>
              <a:off x="6210875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1" name="Shape 2311"/>
            <p:cNvSpPr/>
            <p:nvPr/>
          </p:nvSpPr>
          <p:spPr>
            <a:xfrm>
              <a:off x="6210875" y="44524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2" name="Shape 2312"/>
            <p:cNvSpPr/>
            <p:nvPr/>
          </p:nvSpPr>
          <p:spPr>
            <a:xfrm>
              <a:off x="6210875" y="46029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3" name="Shape 2313"/>
            <p:cNvSpPr/>
            <p:nvPr/>
          </p:nvSpPr>
          <p:spPr>
            <a:xfrm>
              <a:off x="6210875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4" name="Shape 2314"/>
            <p:cNvSpPr/>
            <p:nvPr/>
          </p:nvSpPr>
          <p:spPr>
            <a:xfrm>
              <a:off x="6210875" y="50544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5" name="Shape 2315"/>
            <p:cNvSpPr/>
            <p:nvPr/>
          </p:nvSpPr>
          <p:spPr>
            <a:xfrm>
              <a:off x="6361375" y="3886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6" name="Shape 2316"/>
            <p:cNvSpPr/>
            <p:nvPr/>
          </p:nvSpPr>
          <p:spPr>
            <a:xfrm>
              <a:off x="6361375" y="5391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7" name="Shape 2317"/>
            <p:cNvSpPr/>
            <p:nvPr/>
          </p:nvSpPr>
          <p:spPr>
            <a:xfrm>
              <a:off x="6361375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8" name="Shape 2318"/>
            <p:cNvSpPr/>
            <p:nvPr/>
          </p:nvSpPr>
          <p:spPr>
            <a:xfrm>
              <a:off x="6361375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9" name="Shape 2319"/>
            <p:cNvSpPr/>
            <p:nvPr/>
          </p:nvSpPr>
          <p:spPr>
            <a:xfrm>
              <a:off x="6361375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0" name="Shape 2320"/>
            <p:cNvSpPr/>
            <p:nvPr/>
          </p:nvSpPr>
          <p:spPr>
            <a:xfrm>
              <a:off x="6361375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1" name="Shape 2321"/>
            <p:cNvSpPr/>
            <p:nvPr/>
          </p:nvSpPr>
          <p:spPr>
            <a:xfrm>
              <a:off x="6361375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2" name="Shape 2322"/>
            <p:cNvSpPr/>
            <p:nvPr/>
          </p:nvSpPr>
          <p:spPr>
            <a:xfrm>
              <a:off x="6361375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3" name="Shape 2323"/>
            <p:cNvSpPr/>
            <p:nvPr/>
          </p:nvSpPr>
          <p:spPr>
            <a:xfrm>
              <a:off x="6361375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4" name="Shape 2324"/>
            <p:cNvSpPr/>
            <p:nvPr/>
          </p:nvSpPr>
          <p:spPr>
            <a:xfrm>
              <a:off x="6361375" y="32483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5" name="Shape 2325"/>
            <p:cNvSpPr/>
            <p:nvPr/>
          </p:nvSpPr>
          <p:spPr>
            <a:xfrm>
              <a:off x="6361375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6" name="Shape 2326"/>
            <p:cNvSpPr/>
            <p:nvPr/>
          </p:nvSpPr>
          <p:spPr>
            <a:xfrm>
              <a:off x="6361375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7" name="Shape 2327"/>
            <p:cNvSpPr/>
            <p:nvPr/>
          </p:nvSpPr>
          <p:spPr>
            <a:xfrm>
              <a:off x="6361375" y="38503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8" name="Shape 2328"/>
            <p:cNvSpPr/>
            <p:nvPr/>
          </p:nvSpPr>
          <p:spPr>
            <a:xfrm>
              <a:off x="6361375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9" name="Shape 2329"/>
            <p:cNvSpPr/>
            <p:nvPr/>
          </p:nvSpPr>
          <p:spPr>
            <a:xfrm>
              <a:off x="6361375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0" name="Shape 2330"/>
            <p:cNvSpPr/>
            <p:nvPr/>
          </p:nvSpPr>
          <p:spPr>
            <a:xfrm>
              <a:off x="6361375" y="47534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1" name="Shape 2331"/>
            <p:cNvSpPr/>
            <p:nvPr/>
          </p:nvSpPr>
          <p:spPr>
            <a:xfrm>
              <a:off x="6361375" y="50544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2" name="Shape 2332"/>
            <p:cNvSpPr/>
            <p:nvPr/>
          </p:nvSpPr>
          <p:spPr>
            <a:xfrm>
              <a:off x="6361375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3" name="Shape 2333"/>
            <p:cNvSpPr/>
            <p:nvPr/>
          </p:nvSpPr>
          <p:spPr>
            <a:xfrm>
              <a:off x="6511900" y="3886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4" name="Shape 2334"/>
            <p:cNvSpPr/>
            <p:nvPr/>
          </p:nvSpPr>
          <p:spPr>
            <a:xfrm>
              <a:off x="6511900" y="12917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5" name="Shape 2335"/>
            <p:cNvSpPr/>
            <p:nvPr/>
          </p:nvSpPr>
          <p:spPr>
            <a:xfrm>
              <a:off x="6511900" y="20442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6" name="Shape 2336"/>
            <p:cNvSpPr/>
            <p:nvPr/>
          </p:nvSpPr>
          <p:spPr>
            <a:xfrm>
              <a:off x="6511900" y="27968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7" name="Shape 2337"/>
            <p:cNvSpPr/>
            <p:nvPr/>
          </p:nvSpPr>
          <p:spPr>
            <a:xfrm>
              <a:off x="6511900" y="36998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8" name="Shape 2338"/>
            <p:cNvSpPr/>
            <p:nvPr/>
          </p:nvSpPr>
          <p:spPr>
            <a:xfrm>
              <a:off x="6511900" y="44524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9" name="Shape 2339"/>
            <p:cNvSpPr/>
            <p:nvPr/>
          </p:nvSpPr>
          <p:spPr>
            <a:xfrm>
              <a:off x="6511900" y="46029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0" name="Shape 2340"/>
            <p:cNvSpPr/>
            <p:nvPr/>
          </p:nvSpPr>
          <p:spPr>
            <a:xfrm>
              <a:off x="6511900" y="52049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1" name="Shape 2341"/>
            <p:cNvSpPr/>
            <p:nvPr/>
          </p:nvSpPr>
          <p:spPr>
            <a:xfrm>
              <a:off x="6662400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2" name="Shape 2342"/>
            <p:cNvSpPr/>
            <p:nvPr/>
          </p:nvSpPr>
          <p:spPr>
            <a:xfrm>
              <a:off x="6662400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3" name="Shape 2343"/>
            <p:cNvSpPr/>
            <p:nvPr/>
          </p:nvSpPr>
          <p:spPr>
            <a:xfrm>
              <a:off x="6662400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44" name="Shape 2344"/>
          <p:cNvGrpSpPr/>
          <p:nvPr/>
        </p:nvGrpSpPr>
        <p:grpSpPr>
          <a:xfrm rot="10800000">
            <a:off x="7682352" y="28610"/>
            <a:ext cx="1140880" cy="5086399"/>
            <a:chOff x="5608825" y="238125"/>
            <a:chExt cx="1175075" cy="5238850"/>
          </a:xfrm>
        </p:grpSpPr>
        <p:sp>
          <p:nvSpPr>
            <p:cNvPr id="2345" name="Shape 2345"/>
            <p:cNvSpPr/>
            <p:nvPr/>
          </p:nvSpPr>
          <p:spPr>
            <a:xfrm>
              <a:off x="5608825" y="3886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6" name="Shape 2346"/>
            <p:cNvSpPr/>
            <p:nvPr/>
          </p:nvSpPr>
          <p:spPr>
            <a:xfrm>
              <a:off x="5608825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7" name="Shape 2347"/>
            <p:cNvSpPr/>
            <p:nvPr/>
          </p:nvSpPr>
          <p:spPr>
            <a:xfrm>
              <a:off x="5608825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8" name="Shape 2348"/>
            <p:cNvSpPr/>
            <p:nvPr/>
          </p:nvSpPr>
          <p:spPr>
            <a:xfrm>
              <a:off x="5608825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9" name="Shape 2349"/>
            <p:cNvSpPr/>
            <p:nvPr/>
          </p:nvSpPr>
          <p:spPr>
            <a:xfrm>
              <a:off x="5759350" y="3886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0" name="Shape 2350"/>
            <p:cNvSpPr/>
            <p:nvPr/>
          </p:nvSpPr>
          <p:spPr>
            <a:xfrm>
              <a:off x="5759350" y="6896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1" name="Shape 2351"/>
            <p:cNvSpPr/>
            <p:nvPr/>
          </p:nvSpPr>
          <p:spPr>
            <a:xfrm>
              <a:off x="5759350" y="9906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2" name="Shape 2352"/>
            <p:cNvSpPr/>
            <p:nvPr/>
          </p:nvSpPr>
          <p:spPr>
            <a:xfrm>
              <a:off x="5759350" y="15927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3" name="Shape 2353"/>
            <p:cNvSpPr/>
            <p:nvPr/>
          </p:nvSpPr>
          <p:spPr>
            <a:xfrm>
              <a:off x="5759350" y="17432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4" name="Shape 2354"/>
            <p:cNvSpPr/>
            <p:nvPr/>
          </p:nvSpPr>
          <p:spPr>
            <a:xfrm>
              <a:off x="5759350" y="20442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5" name="Shape 2355"/>
            <p:cNvSpPr/>
            <p:nvPr/>
          </p:nvSpPr>
          <p:spPr>
            <a:xfrm>
              <a:off x="5759350" y="21947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6" name="Shape 2356"/>
            <p:cNvSpPr/>
            <p:nvPr/>
          </p:nvSpPr>
          <p:spPr>
            <a:xfrm>
              <a:off x="5759350" y="23452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7" name="Shape 2357"/>
            <p:cNvSpPr/>
            <p:nvPr/>
          </p:nvSpPr>
          <p:spPr>
            <a:xfrm>
              <a:off x="5759350" y="29473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8" name="Shape 2358"/>
            <p:cNvSpPr/>
            <p:nvPr/>
          </p:nvSpPr>
          <p:spPr>
            <a:xfrm>
              <a:off x="5759350" y="30978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9" name="Shape 2359"/>
            <p:cNvSpPr/>
            <p:nvPr/>
          </p:nvSpPr>
          <p:spPr>
            <a:xfrm>
              <a:off x="5759350" y="32483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0" name="Shape 2360"/>
            <p:cNvSpPr/>
            <p:nvPr/>
          </p:nvSpPr>
          <p:spPr>
            <a:xfrm>
              <a:off x="5759350" y="38503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1" name="Shape 2361"/>
            <p:cNvSpPr/>
            <p:nvPr/>
          </p:nvSpPr>
          <p:spPr>
            <a:xfrm>
              <a:off x="5759350" y="40008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2" name="Shape 2362"/>
            <p:cNvSpPr/>
            <p:nvPr/>
          </p:nvSpPr>
          <p:spPr>
            <a:xfrm>
              <a:off x="5759350" y="44524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3" name="Shape 2363"/>
            <p:cNvSpPr/>
            <p:nvPr/>
          </p:nvSpPr>
          <p:spPr>
            <a:xfrm>
              <a:off x="5759350" y="46029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4" name="Shape 2364"/>
            <p:cNvSpPr/>
            <p:nvPr/>
          </p:nvSpPr>
          <p:spPr>
            <a:xfrm>
              <a:off x="5759350" y="47534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5" name="Shape 2365"/>
            <p:cNvSpPr/>
            <p:nvPr/>
          </p:nvSpPr>
          <p:spPr>
            <a:xfrm>
              <a:off x="5759350" y="50544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6" name="Shape 2366"/>
            <p:cNvSpPr/>
            <p:nvPr/>
          </p:nvSpPr>
          <p:spPr>
            <a:xfrm>
              <a:off x="5909850" y="2381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7" name="Shape 2367"/>
            <p:cNvSpPr/>
            <p:nvPr/>
          </p:nvSpPr>
          <p:spPr>
            <a:xfrm>
              <a:off x="5909850" y="5391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8" name="Shape 2368"/>
            <p:cNvSpPr/>
            <p:nvPr/>
          </p:nvSpPr>
          <p:spPr>
            <a:xfrm>
              <a:off x="5909850" y="8401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9" name="Shape 2369"/>
            <p:cNvSpPr/>
            <p:nvPr/>
          </p:nvSpPr>
          <p:spPr>
            <a:xfrm>
              <a:off x="5909850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0" name="Shape 2370"/>
            <p:cNvSpPr/>
            <p:nvPr/>
          </p:nvSpPr>
          <p:spPr>
            <a:xfrm>
              <a:off x="5909850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1" name="Shape 2371"/>
            <p:cNvSpPr/>
            <p:nvPr/>
          </p:nvSpPr>
          <p:spPr>
            <a:xfrm>
              <a:off x="5909850" y="21947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2" name="Shape 2372"/>
            <p:cNvSpPr/>
            <p:nvPr/>
          </p:nvSpPr>
          <p:spPr>
            <a:xfrm>
              <a:off x="5909850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3" name="Shape 2373"/>
            <p:cNvSpPr/>
            <p:nvPr/>
          </p:nvSpPr>
          <p:spPr>
            <a:xfrm>
              <a:off x="5909850" y="24957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4" name="Shape 2374"/>
            <p:cNvSpPr/>
            <p:nvPr/>
          </p:nvSpPr>
          <p:spPr>
            <a:xfrm>
              <a:off x="5909850" y="33988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5" name="Shape 2375"/>
            <p:cNvSpPr/>
            <p:nvPr/>
          </p:nvSpPr>
          <p:spPr>
            <a:xfrm>
              <a:off x="5909850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6" name="Shape 2376"/>
            <p:cNvSpPr/>
            <p:nvPr/>
          </p:nvSpPr>
          <p:spPr>
            <a:xfrm>
              <a:off x="5909850" y="46029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7" name="Shape 2377"/>
            <p:cNvSpPr/>
            <p:nvPr/>
          </p:nvSpPr>
          <p:spPr>
            <a:xfrm>
              <a:off x="5909850" y="47534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8" name="Shape 2378"/>
            <p:cNvSpPr/>
            <p:nvPr/>
          </p:nvSpPr>
          <p:spPr>
            <a:xfrm>
              <a:off x="5909850" y="53554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9" name="Shape 2379"/>
            <p:cNvSpPr/>
            <p:nvPr/>
          </p:nvSpPr>
          <p:spPr>
            <a:xfrm>
              <a:off x="6060375" y="2381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0" name="Shape 2380"/>
            <p:cNvSpPr/>
            <p:nvPr/>
          </p:nvSpPr>
          <p:spPr>
            <a:xfrm>
              <a:off x="6060375" y="3886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1" name="Shape 2381"/>
            <p:cNvSpPr/>
            <p:nvPr/>
          </p:nvSpPr>
          <p:spPr>
            <a:xfrm>
              <a:off x="6060375" y="8401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2" name="Shape 2382"/>
            <p:cNvSpPr/>
            <p:nvPr/>
          </p:nvSpPr>
          <p:spPr>
            <a:xfrm>
              <a:off x="6060375" y="11411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3" name="Shape 2383"/>
            <p:cNvSpPr/>
            <p:nvPr/>
          </p:nvSpPr>
          <p:spPr>
            <a:xfrm>
              <a:off x="6060375" y="18937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4" name="Shape 2384"/>
            <p:cNvSpPr/>
            <p:nvPr/>
          </p:nvSpPr>
          <p:spPr>
            <a:xfrm>
              <a:off x="6060375" y="20442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5" name="Shape 2385"/>
            <p:cNvSpPr/>
            <p:nvPr/>
          </p:nvSpPr>
          <p:spPr>
            <a:xfrm>
              <a:off x="6060375" y="36998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6" name="Shape 2386"/>
            <p:cNvSpPr/>
            <p:nvPr/>
          </p:nvSpPr>
          <p:spPr>
            <a:xfrm>
              <a:off x="6060375" y="40008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7" name="Shape 2387"/>
            <p:cNvSpPr/>
            <p:nvPr/>
          </p:nvSpPr>
          <p:spPr>
            <a:xfrm>
              <a:off x="6210875" y="2381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8" name="Shape 2388"/>
            <p:cNvSpPr/>
            <p:nvPr/>
          </p:nvSpPr>
          <p:spPr>
            <a:xfrm>
              <a:off x="6210875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9" name="Shape 2389"/>
            <p:cNvSpPr/>
            <p:nvPr/>
          </p:nvSpPr>
          <p:spPr>
            <a:xfrm>
              <a:off x="6210875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0" name="Shape 2390"/>
            <p:cNvSpPr/>
            <p:nvPr/>
          </p:nvSpPr>
          <p:spPr>
            <a:xfrm>
              <a:off x="6210875" y="32483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1" name="Shape 2391"/>
            <p:cNvSpPr/>
            <p:nvPr/>
          </p:nvSpPr>
          <p:spPr>
            <a:xfrm>
              <a:off x="6210875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2" name="Shape 2392"/>
            <p:cNvSpPr/>
            <p:nvPr/>
          </p:nvSpPr>
          <p:spPr>
            <a:xfrm>
              <a:off x="6361375" y="14422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3" name="Shape 2393"/>
            <p:cNvSpPr/>
            <p:nvPr/>
          </p:nvSpPr>
          <p:spPr>
            <a:xfrm>
              <a:off x="6361375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4" name="Shape 2394"/>
            <p:cNvSpPr/>
            <p:nvPr/>
          </p:nvSpPr>
          <p:spPr>
            <a:xfrm>
              <a:off x="6662400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95" name="Shape 2395"/>
          <p:cNvSpPr txBox="1"/>
          <p:nvPr>
            <p:ph idx="12" type="sldNum"/>
          </p:nvPr>
        </p:nvSpPr>
        <p:spPr>
          <a:xfrm>
            <a:off x="91531" y="47202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dark">
  <p:cSld name="Blank dark">
    <p:bg>
      <p:bgPr>
        <a:solidFill>
          <a:srgbClr val="003B55"/>
        </a:solidFill>
      </p:bgPr>
    </p:bg>
    <p:spTree>
      <p:nvGrpSpPr>
        <p:cNvPr id="2396" name="Shape 2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7" name="Shape 2397"/>
          <p:cNvGrpSpPr/>
          <p:nvPr/>
        </p:nvGrpSpPr>
        <p:grpSpPr>
          <a:xfrm rot="10800000">
            <a:off x="8851390" y="28610"/>
            <a:ext cx="264109" cy="5086399"/>
            <a:chOff x="5307800" y="238125"/>
            <a:chExt cx="272025" cy="5238850"/>
          </a:xfrm>
        </p:grpSpPr>
        <p:sp>
          <p:nvSpPr>
            <p:cNvPr id="2398" name="Shape 2398"/>
            <p:cNvSpPr/>
            <p:nvPr/>
          </p:nvSpPr>
          <p:spPr>
            <a:xfrm>
              <a:off x="5307800" y="2381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9" name="Shape 2399"/>
            <p:cNvSpPr/>
            <p:nvPr/>
          </p:nvSpPr>
          <p:spPr>
            <a:xfrm>
              <a:off x="5307800" y="3886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0" name="Shape 2400"/>
            <p:cNvSpPr/>
            <p:nvPr/>
          </p:nvSpPr>
          <p:spPr>
            <a:xfrm>
              <a:off x="5307800" y="5391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1" name="Shape 2401"/>
            <p:cNvSpPr/>
            <p:nvPr/>
          </p:nvSpPr>
          <p:spPr>
            <a:xfrm>
              <a:off x="5307800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2" name="Shape 2402"/>
            <p:cNvSpPr/>
            <p:nvPr/>
          </p:nvSpPr>
          <p:spPr>
            <a:xfrm>
              <a:off x="5307800" y="8401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3" name="Shape 2403"/>
            <p:cNvSpPr/>
            <p:nvPr/>
          </p:nvSpPr>
          <p:spPr>
            <a:xfrm>
              <a:off x="5307800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4" name="Shape 2404"/>
            <p:cNvSpPr/>
            <p:nvPr/>
          </p:nvSpPr>
          <p:spPr>
            <a:xfrm>
              <a:off x="5307800" y="11411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5" name="Shape 2405"/>
            <p:cNvSpPr/>
            <p:nvPr/>
          </p:nvSpPr>
          <p:spPr>
            <a:xfrm>
              <a:off x="5307800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6" name="Shape 2406"/>
            <p:cNvSpPr/>
            <p:nvPr/>
          </p:nvSpPr>
          <p:spPr>
            <a:xfrm>
              <a:off x="5307800" y="14422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7" name="Shape 2407"/>
            <p:cNvSpPr/>
            <p:nvPr/>
          </p:nvSpPr>
          <p:spPr>
            <a:xfrm>
              <a:off x="5307800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8" name="Shape 2408"/>
            <p:cNvSpPr/>
            <p:nvPr/>
          </p:nvSpPr>
          <p:spPr>
            <a:xfrm>
              <a:off x="5307800" y="17432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9" name="Shape 2409"/>
            <p:cNvSpPr/>
            <p:nvPr/>
          </p:nvSpPr>
          <p:spPr>
            <a:xfrm>
              <a:off x="5307800" y="18937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0" name="Shape 2410"/>
            <p:cNvSpPr/>
            <p:nvPr/>
          </p:nvSpPr>
          <p:spPr>
            <a:xfrm>
              <a:off x="5307800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1" name="Shape 2411"/>
            <p:cNvSpPr/>
            <p:nvPr/>
          </p:nvSpPr>
          <p:spPr>
            <a:xfrm>
              <a:off x="5307800" y="21947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2" name="Shape 2412"/>
            <p:cNvSpPr/>
            <p:nvPr/>
          </p:nvSpPr>
          <p:spPr>
            <a:xfrm>
              <a:off x="5307800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3" name="Shape 2413"/>
            <p:cNvSpPr/>
            <p:nvPr/>
          </p:nvSpPr>
          <p:spPr>
            <a:xfrm>
              <a:off x="5307800" y="24957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4" name="Shape 2414"/>
            <p:cNvSpPr/>
            <p:nvPr/>
          </p:nvSpPr>
          <p:spPr>
            <a:xfrm>
              <a:off x="5307800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5" name="Shape 2415"/>
            <p:cNvSpPr/>
            <p:nvPr/>
          </p:nvSpPr>
          <p:spPr>
            <a:xfrm>
              <a:off x="5307800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6" name="Shape 2416"/>
            <p:cNvSpPr/>
            <p:nvPr/>
          </p:nvSpPr>
          <p:spPr>
            <a:xfrm>
              <a:off x="5307800" y="29473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7" name="Shape 2417"/>
            <p:cNvSpPr/>
            <p:nvPr/>
          </p:nvSpPr>
          <p:spPr>
            <a:xfrm>
              <a:off x="5307800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8" name="Shape 2418"/>
            <p:cNvSpPr/>
            <p:nvPr/>
          </p:nvSpPr>
          <p:spPr>
            <a:xfrm>
              <a:off x="5307800" y="32483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9" name="Shape 2419"/>
            <p:cNvSpPr/>
            <p:nvPr/>
          </p:nvSpPr>
          <p:spPr>
            <a:xfrm>
              <a:off x="5307800" y="33988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0" name="Shape 2420"/>
            <p:cNvSpPr/>
            <p:nvPr/>
          </p:nvSpPr>
          <p:spPr>
            <a:xfrm>
              <a:off x="5307800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1" name="Shape 2421"/>
            <p:cNvSpPr/>
            <p:nvPr/>
          </p:nvSpPr>
          <p:spPr>
            <a:xfrm>
              <a:off x="5307800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2" name="Shape 2422"/>
            <p:cNvSpPr/>
            <p:nvPr/>
          </p:nvSpPr>
          <p:spPr>
            <a:xfrm>
              <a:off x="5307800" y="38503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3" name="Shape 2423"/>
            <p:cNvSpPr/>
            <p:nvPr/>
          </p:nvSpPr>
          <p:spPr>
            <a:xfrm>
              <a:off x="5307800" y="40008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4" name="Shape 2424"/>
            <p:cNvSpPr/>
            <p:nvPr/>
          </p:nvSpPr>
          <p:spPr>
            <a:xfrm>
              <a:off x="5307800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5" name="Shape 2425"/>
            <p:cNvSpPr/>
            <p:nvPr/>
          </p:nvSpPr>
          <p:spPr>
            <a:xfrm>
              <a:off x="5307800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6" name="Shape 2426"/>
            <p:cNvSpPr/>
            <p:nvPr/>
          </p:nvSpPr>
          <p:spPr>
            <a:xfrm>
              <a:off x="5307800" y="44524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7" name="Shape 2427"/>
            <p:cNvSpPr/>
            <p:nvPr/>
          </p:nvSpPr>
          <p:spPr>
            <a:xfrm>
              <a:off x="5307800" y="46029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8" name="Shape 2428"/>
            <p:cNvSpPr/>
            <p:nvPr/>
          </p:nvSpPr>
          <p:spPr>
            <a:xfrm>
              <a:off x="5307800" y="47534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9" name="Shape 2429"/>
            <p:cNvSpPr/>
            <p:nvPr/>
          </p:nvSpPr>
          <p:spPr>
            <a:xfrm>
              <a:off x="5307800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0" name="Shape 2430"/>
            <p:cNvSpPr/>
            <p:nvPr/>
          </p:nvSpPr>
          <p:spPr>
            <a:xfrm>
              <a:off x="5307800" y="50544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1" name="Shape 2431"/>
            <p:cNvSpPr/>
            <p:nvPr/>
          </p:nvSpPr>
          <p:spPr>
            <a:xfrm>
              <a:off x="5307800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2" name="Shape 2432"/>
            <p:cNvSpPr/>
            <p:nvPr/>
          </p:nvSpPr>
          <p:spPr>
            <a:xfrm>
              <a:off x="5307800" y="53554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3" name="Shape 2433"/>
            <p:cNvSpPr/>
            <p:nvPr/>
          </p:nvSpPr>
          <p:spPr>
            <a:xfrm>
              <a:off x="5458325" y="2381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4" name="Shape 2434"/>
            <p:cNvSpPr/>
            <p:nvPr/>
          </p:nvSpPr>
          <p:spPr>
            <a:xfrm>
              <a:off x="5458325" y="5391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5" name="Shape 2435"/>
            <p:cNvSpPr/>
            <p:nvPr/>
          </p:nvSpPr>
          <p:spPr>
            <a:xfrm>
              <a:off x="5458325" y="9906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6" name="Shape 2436"/>
            <p:cNvSpPr/>
            <p:nvPr/>
          </p:nvSpPr>
          <p:spPr>
            <a:xfrm>
              <a:off x="5458325" y="11411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7" name="Shape 2437"/>
            <p:cNvSpPr/>
            <p:nvPr/>
          </p:nvSpPr>
          <p:spPr>
            <a:xfrm>
              <a:off x="5458325" y="14422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8" name="Shape 2438"/>
            <p:cNvSpPr/>
            <p:nvPr/>
          </p:nvSpPr>
          <p:spPr>
            <a:xfrm>
              <a:off x="5458325" y="15927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9" name="Shape 2439"/>
            <p:cNvSpPr/>
            <p:nvPr/>
          </p:nvSpPr>
          <p:spPr>
            <a:xfrm>
              <a:off x="5458325" y="21947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0" name="Shape 2440"/>
            <p:cNvSpPr/>
            <p:nvPr/>
          </p:nvSpPr>
          <p:spPr>
            <a:xfrm>
              <a:off x="5458325" y="23452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1" name="Shape 2441"/>
            <p:cNvSpPr/>
            <p:nvPr/>
          </p:nvSpPr>
          <p:spPr>
            <a:xfrm>
              <a:off x="5458325" y="24957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2" name="Shape 2442"/>
            <p:cNvSpPr/>
            <p:nvPr/>
          </p:nvSpPr>
          <p:spPr>
            <a:xfrm>
              <a:off x="5458325" y="26462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3" name="Shape 2443"/>
            <p:cNvSpPr/>
            <p:nvPr/>
          </p:nvSpPr>
          <p:spPr>
            <a:xfrm>
              <a:off x="5458325" y="29473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4" name="Shape 2444"/>
            <p:cNvSpPr/>
            <p:nvPr/>
          </p:nvSpPr>
          <p:spPr>
            <a:xfrm>
              <a:off x="5458325" y="32483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5" name="Shape 2445"/>
            <p:cNvSpPr/>
            <p:nvPr/>
          </p:nvSpPr>
          <p:spPr>
            <a:xfrm>
              <a:off x="5458325" y="33988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6" name="Shape 2446"/>
            <p:cNvSpPr/>
            <p:nvPr/>
          </p:nvSpPr>
          <p:spPr>
            <a:xfrm>
              <a:off x="5458325" y="36998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7" name="Shape 2447"/>
            <p:cNvSpPr/>
            <p:nvPr/>
          </p:nvSpPr>
          <p:spPr>
            <a:xfrm>
              <a:off x="5458325" y="38503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8" name="Shape 2448"/>
            <p:cNvSpPr/>
            <p:nvPr/>
          </p:nvSpPr>
          <p:spPr>
            <a:xfrm>
              <a:off x="5458325" y="40008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9" name="Shape 2449"/>
            <p:cNvSpPr/>
            <p:nvPr/>
          </p:nvSpPr>
          <p:spPr>
            <a:xfrm>
              <a:off x="5458325" y="41514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0" name="Shape 2450"/>
            <p:cNvSpPr/>
            <p:nvPr/>
          </p:nvSpPr>
          <p:spPr>
            <a:xfrm>
              <a:off x="5458325" y="46029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1" name="Shape 2451"/>
            <p:cNvSpPr/>
            <p:nvPr/>
          </p:nvSpPr>
          <p:spPr>
            <a:xfrm>
              <a:off x="5458325" y="47534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2" name="Shape 2452"/>
            <p:cNvSpPr/>
            <p:nvPr/>
          </p:nvSpPr>
          <p:spPr>
            <a:xfrm>
              <a:off x="5458325" y="50544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3" name="Shape 2453"/>
            <p:cNvSpPr/>
            <p:nvPr/>
          </p:nvSpPr>
          <p:spPr>
            <a:xfrm>
              <a:off x="5458325" y="52049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4" name="Shape 2454"/>
            <p:cNvSpPr/>
            <p:nvPr/>
          </p:nvSpPr>
          <p:spPr>
            <a:xfrm>
              <a:off x="5458325" y="53554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55" name="Shape 2455"/>
          <p:cNvGrpSpPr/>
          <p:nvPr/>
        </p:nvGrpSpPr>
        <p:grpSpPr>
          <a:xfrm rot="10800000">
            <a:off x="7828473" y="28610"/>
            <a:ext cx="1140880" cy="5086399"/>
            <a:chOff x="5458325" y="238125"/>
            <a:chExt cx="1175075" cy="5238850"/>
          </a:xfrm>
        </p:grpSpPr>
        <p:sp>
          <p:nvSpPr>
            <p:cNvPr id="2456" name="Shape 2456"/>
            <p:cNvSpPr/>
            <p:nvPr/>
          </p:nvSpPr>
          <p:spPr>
            <a:xfrm>
              <a:off x="5458325" y="3886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7" name="Shape 2457"/>
            <p:cNvSpPr/>
            <p:nvPr/>
          </p:nvSpPr>
          <p:spPr>
            <a:xfrm>
              <a:off x="5458325" y="6896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8" name="Shape 2458"/>
            <p:cNvSpPr/>
            <p:nvPr/>
          </p:nvSpPr>
          <p:spPr>
            <a:xfrm>
              <a:off x="5458325" y="8401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9" name="Shape 2459"/>
            <p:cNvSpPr/>
            <p:nvPr/>
          </p:nvSpPr>
          <p:spPr>
            <a:xfrm>
              <a:off x="5458325" y="12917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0" name="Shape 2460"/>
            <p:cNvSpPr/>
            <p:nvPr/>
          </p:nvSpPr>
          <p:spPr>
            <a:xfrm>
              <a:off x="5458325" y="17432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1" name="Shape 2461"/>
            <p:cNvSpPr/>
            <p:nvPr/>
          </p:nvSpPr>
          <p:spPr>
            <a:xfrm>
              <a:off x="5458325" y="18937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2" name="Shape 2462"/>
            <p:cNvSpPr/>
            <p:nvPr/>
          </p:nvSpPr>
          <p:spPr>
            <a:xfrm>
              <a:off x="5458325" y="20442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3" name="Shape 2463"/>
            <p:cNvSpPr/>
            <p:nvPr/>
          </p:nvSpPr>
          <p:spPr>
            <a:xfrm>
              <a:off x="5458325" y="27968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4" name="Shape 2464"/>
            <p:cNvSpPr/>
            <p:nvPr/>
          </p:nvSpPr>
          <p:spPr>
            <a:xfrm>
              <a:off x="5458325" y="30978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5" name="Shape 2465"/>
            <p:cNvSpPr/>
            <p:nvPr/>
          </p:nvSpPr>
          <p:spPr>
            <a:xfrm>
              <a:off x="5458325" y="35493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6" name="Shape 2466"/>
            <p:cNvSpPr/>
            <p:nvPr/>
          </p:nvSpPr>
          <p:spPr>
            <a:xfrm>
              <a:off x="5458325" y="43019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7" name="Shape 2467"/>
            <p:cNvSpPr/>
            <p:nvPr/>
          </p:nvSpPr>
          <p:spPr>
            <a:xfrm>
              <a:off x="5458325" y="44524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8" name="Shape 2468"/>
            <p:cNvSpPr/>
            <p:nvPr/>
          </p:nvSpPr>
          <p:spPr>
            <a:xfrm>
              <a:off x="5458325" y="49039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9" name="Shape 2469"/>
            <p:cNvSpPr/>
            <p:nvPr/>
          </p:nvSpPr>
          <p:spPr>
            <a:xfrm>
              <a:off x="5608825" y="2381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0" name="Shape 2470"/>
            <p:cNvSpPr/>
            <p:nvPr/>
          </p:nvSpPr>
          <p:spPr>
            <a:xfrm>
              <a:off x="5608825" y="5391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1" name="Shape 2471"/>
            <p:cNvSpPr/>
            <p:nvPr/>
          </p:nvSpPr>
          <p:spPr>
            <a:xfrm>
              <a:off x="5608825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2" name="Shape 2472"/>
            <p:cNvSpPr/>
            <p:nvPr/>
          </p:nvSpPr>
          <p:spPr>
            <a:xfrm>
              <a:off x="5608825" y="8401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3" name="Shape 2473"/>
            <p:cNvSpPr/>
            <p:nvPr/>
          </p:nvSpPr>
          <p:spPr>
            <a:xfrm>
              <a:off x="5608825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4" name="Shape 2474"/>
            <p:cNvSpPr/>
            <p:nvPr/>
          </p:nvSpPr>
          <p:spPr>
            <a:xfrm>
              <a:off x="5608825" y="11411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5" name="Shape 2475"/>
            <p:cNvSpPr/>
            <p:nvPr/>
          </p:nvSpPr>
          <p:spPr>
            <a:xfrm>
              <a:off x="5608825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6" name="Shape 2476"/>
            <p:cNvSpPr/>
            <p:nvPr/>
          </p:nvSpPr>
          <p:spPr>
            <a:xfrm>
              <a:off x="5608825" y="14422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7" name="Shape 2477"/>
            <p:cNvSpPr/>
            <p:nvPr/>
          </p:nvSpPr>
          <p:spPr>
            <a:xfrm>
              <a:off x="5608825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8" name="Shape 2478"/>
            <p:cNvSpPr/>
            <p:nvPr/>
          </p:nvSpPr>
          <p:spPr>
            <a:xfrm>
              <a:off x="5608825" y="17432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9" name="Shape 2479"/>
            <p:cNvSpPr/>
            <p:nvPr/>
          </p:nvSpPr>
          <p:spPr>
            <a:xfrm>
              <a:off x="5608825" y="18937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0" name="Shape 2480"/>
            <p:cNvSpPr/>
            <p:nvPr/>
          </p:nvSpPr>
          <p:spPr>
            <a:xfrm>
              <a:off x="5608825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1" name="Shape 2481"/>
            <p:cNvSpPr/>
            <p:nvPr/>
          </p:nvSpPr>
          <p:spPr>
            <a:xfrm>
              <a:off x="5608825" y="21947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2" name="Shape 2482"/>
            <p:cNvSpPr/>
            <p:nvPr/>
          </p:nvSpPr>
          <p:spPr>
            <a:xfrm>
              <a:off x="5608825" y="24957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3" name="Shape 2483"/>
            <p:cNvSpPr/>
            <p:nvPr/>
          </p:nvSpPr>
          <p:spPr>
            <a:xfrm>
              <a:off x="5608825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4" name="Shape 2484"/>
            <p:cNvSpPr/>
            <p:nvPr/>
          </p:nvSpPr>
          <p:spPr>
            <a:xfrm>
              <a:off x="5608825" y="29473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5" name="Shape 2485"/>
            <p:cNvSpPr/>
            <p:nvPr/>
          </p:nvSpPr>
          <p:spPr>
            <a:xfrm>
              <a:off x="5608825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6" name="Shape 2486"/>
            <p:cNvSpPr/>
            <p:nvPr/>
          </p:nvSpPr>
          <p:spPr>
            <a:xfrm>
              <a:off x="5608825" y="32483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7" name="Shape 2487"/>
            <p:cNvSpPr/>
            <p:nvPr/>
          </p:nvSpPr>
          <p:spPr>
            <a:xfrm>
              <a:off x="5608825" y="33988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8" name="Shape 2488"/>
            <p:cNvSpPr/>
            <p:nvPr/>
          </p:nvSpPr>
          <p:spPr>
            <a:xfrm>
              <a:off x="5608825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9" name="Shape 2489"/>
            <p:cNvSpPr/>
            <p:nvPr/>
          </p:nvSpPr>
          <p:spPr>
            <a:xfrm>
              <a:off x="5608825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0" name="Shape 2490"/>
            <p:cNvSpPr/>
            <p:nvPr/>
          </p:nvSpPr>
          <p:spPr>
            <a:xfrm>
              <a:off x="5608825" y="38503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1" name="Shape 2491"/>
            <p:cNvSpPr/>
            <p:nvPr/>
          </p:nvSpPr>
          <p:spPr>
            <a:xfrm>
              <a:off x="5608825" y="40008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2" name="Shape 2492"/>
            <p:cNvSpPr/>
            <p:nvPr/>
          </p:nvSpPr>
          <p:spPr>
            <a:xfrm>
              <a:off x="5608825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3" name="Shape 2493"/>
            <p:cNvSpPr/>
            <p:nvPr/>
          </p:nvSpPr>
          <p:spPr>
            <a:xfrm>
              <a:off x="5608825" y="44524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4" name="Shape 2494"/>
            <p:cNvSpPr/>
            <p:nvPr/>
          </p:nvSpPr>
          <p:spPr>
            <a:xfrm>
              <a:off x="5608825" y="46029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5" name="Shape 2495"/>
            <p:cNvSpPr/>
            <p:nvPr/>
          </p:nvSpPr>
          <p:spPr>
            <a:xfrm>
              <a:off x="5608825" y="47534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6" name="Shape 2496"/>
            <p:cNvSpPr/>
            <p:nvPr/>
          </p:nvSpPr>
          <p:spPr>
            <a:xfrm>
              <a:off x="5608825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7" name="Shape 2497"/>
            <p:cNvSpPr/>
            <p:nvPr/>
          </p:nvSpPr>
          <p:spPr>
            <a:xfrm>
              <a:off x="5608825" y="50544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8" name="Shape 2498"/>
            <p:cNvSpPr/>
            <p:nvPr/>
          </p:nvSpPr>
          <p:spPr>
            <a:xfrm>
              <a:off x="5608825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9" name="Shape 2499"/>
            <p:cNvSpPr/>
            <p:nvPr/>
          </p:nvSpPr>
          <p:spPr>
            <a:xfrm>
              <a:off x="5608825" y="53554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0" name="Shape 2500"/>
            <p:cNvSpPr/>
            <p:nvPr/>
          </p:nvSpPr>
          <p:spPr>
            <a:xfrm>
              <a:off x="5759350" y="2381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1" name="Shape 2501"/>
            <p:cNvSpPr/>
            <p:nvPr/>
          </p:nvSpPr>
          <p:spPr>
            <a:xfrm>
              <a:off x="5759350" y="8401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2" name="Shape 2502"/>
            <p:cNvSpPr/>
            <p:nvPr/>
          </p:nvSpPr>
          <p:spPr>
            <a:xfrm>
              <a:off x="5759350" y="11411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3" name="Shape 2503"/>
            <p:cNvSpPr/>
            <p:nvPr/>
          </p:nvSpPr>
          <p:spPr>
            <a:xfrm>
              <a:off x="5759350" y="14422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4" name="Shape 2504"/>
            <p:cNvSpPr/>
            <p:nvPr/>
          </p:nvSpPr>
          <p:spPr>
            <a:xfrm>
              <a:off x="5759350" y="18937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5" name="Shape 2505"/>
            <p:cNvSpPr/>
            <p:nvPr/>
          </p:nvSpPr>
          <p:spPr>
            <a:xfrm>
              <a:off x="5759350" y="24957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6" name="Shape 2506"/>
            <p:cNvSpPr/>
            <p:nvPr/>
          </p:nvSpPr>
          <p:spPr>
            <a:xfrm>
              <a:off x="5759350" y="26462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7" name="Shape 2507"/>
            <p:cNvSpPr/>
            <p:nvPr/>
          </p:nvSpPr>
          <p:spPr>
            <a:xfrm>
              <a:off x="5759350" y="36998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8" name="Shape 2508"/>
            <p:cNvSpPr/>
            <p:nvPr/>
          </p:nvSpPr>
          <p:spPr>
            <a:xfrm>
              <a:off x="5759350" y="41514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9" name="Shape 2509"/>
            <p:cNvSpPr/>
            <p:nvPr/>
          </p:nvSpPr>
          <p:spPr>
            <a:xfrm>
              <a:off x="5759350" y="49039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0" name="Shape 2510"/>
            <p:cNvSpPr/>
            <p:nvPr/>
          </p:nvSpPr>
          <p:spPr>
            <a:xfrm>
              <a:off x="5759350" y="53554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1" name="Shape 2511"/>
            <p:cNvSpPr/>
            <p:nvPr/>
          </p:nvSpPr>
          <p:spPr>
            <a:xfrm>
              <a:off x="5909850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2" name="Shape 2512"/>
            <p:cNvSpPr/>
            <p:nvPr/>
          </p:nvSpPr>
          <p:spPr>
            <a:xfrm>
              <a:off x="5909850" y="18937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3" name="Shape 2513"/>
            <p:cNvSpPr/>
            <p:nvPr/>
          </p:nvSpPr>
          <p:spPr>
            <a:xfrm>
              <a:off x="5909850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4" name="Shape 2514"/>
            <p:cNvSpPr/>
            <p:nvPr/>
          </p:nvSpPr>
          <p:spPr>
            <a:xfrm>
              <a:off x="6060375" y="47534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5" name="Shape 2515"/>
            <p:cNvSpPr/>
            <p:nvPr/>
          </p:nvSpPr>
          <p:spPr>
            <a:xfrm>
              <a:off x="6210875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6" name="Shape 2516"/>
            <p:cNvSpPr/>
            <p:nvPr/>
          </p:nvSpPr>
          <p:spPr>
            <a:xfrm>
              <a:off x="6210875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7" name="Shape 2517"/>
            <p:cNvSpPr/>
            <p:nvPr/>
          </p:nvSpPr>
          <p:spPr>
            <a:xfrm>
              <a:off x="6511900" y="9906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518" name="Shape 2518"/>
          <p:cNvGrpSpPr/>
          <p:nvPr/>
        </p:nvGrpSpPr>
        <p:grpSpPr>
          <a:xfrm rot="10800000">
            <a:off x="7682357" y="28610"/>
            <a:ext cx="994736" cy="4940279"/>
            <a:chOff x="5759350" y="388625"/>
            <a:chExt cx="1024550" cy="5088350"/>
          </a:xfrm>
        </p:grpSpPr>
        <p:sp>
          <p:nvSpPr>
            <p:cNvPr id="2519" name="Shape 2519"/>
            <p:cNvSpPr/>
            <p:nvPr/>
          </p:nvSpPr>
          <p:spPr>
            <a:xfrm>
              <a:off x="5759350" y="5391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0" name="Shape 2520"/>
            <p:cNvSpPr/>
            <p:nvPr/>
          </p:nvSpPr>
          <p:spPr>
            <a:xfrm>
              <a:off x="5759350" y="12917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1" name="Shape 2521"/>
            <p:cNvSpPr/>
            <p:nvPr/>
          </p:nvSpPr>
          <p:spPr>
            <a:xfrm>
              <a:off x="5759350" y="27968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2" name="Shape 2522"/>
            <p:cNvSpPr/>
            <p:nvPr/>
          </p:nvSpPr>
          <p:spPr>
            <a:xfrm>
              <a:off x="5759350" y="33988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3" name="Shape 2523"/>
            <p:cNvSpPr/>
            <p:nvPr/>
          </p:nvSpPr>
          <p:spPr>
            <a:xfrm>
              <a:off x="5759350" y="35493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4" name="Shape 2524"/>
            <p:cNvSpPr/>
            <p:nvPr/>
          </p:nvSpPr>
          <p:spPr>
            <a:xfrm>
              <a:off x="5759350" y="43019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5" name="Shape 2525"/>
            <p:cNvSpPr/>
            <p:nvPr/>
          </p:nvSpPr>
          <p:spPr>
            <a:xfrm>
              <a:off x="5759350" y="52049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6" name="Shape 2526"/>
            <p:cNvSpPr/>
            <p:nvPr/>
          </p:nvSpPr>
          <p:spPr>
            <a:xfrm>
              <a:off x="5909850" y="3886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7" name="Shape 2527"/>
            <p:cNvSpPr/>
            <p:nvPr/>
          </p:nvSpPr>
          <p:spPr>
            <a:xfrm>
              <a:off x="5909850" y="11411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8" name="Shape 2528"/>
            <p:cNvSpPr/>
            <p:nvPr/>
          </p:nvSpPr>
          <p:spPr>
            <a:xfrm>
              <a:off x="5909850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9" name="Shape 2529"/>
            <p:cNvSpPr/>
            <p:nvPr/>
          </p:nvSpPr>
          <p:spPr>
            <a:xfrm>
              <a:off x="5909850" y="14422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0" name="Shape 2530"/>
            <p:cNvSpPr/>
            <p:nvPr/>
          </p:nvSpPr>
          <p:spPr>
            <a:xfrm>
              <a:off x="5909850" y="17432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1" name="Shape 2531"/>
            <p:cNvSpPr/>
            <p:nvPr/>
          </p:nvSpPr>
          <p:spPr>
            <a:xfrm>
              <a:off x="5909850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2" name="Shape 2532"/>
            <p:cNvSpPr/>
            <p:nvPr/>
          </p:nvSpPr>
          <p:spPr>
            <a:xfrm>
              <a:off x="5909850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3" name="Shape 2533"/>
            <p:cNvSpPr/>
            <p:nvPr/>
          </p:nvSpPr>
          <p:spPr>
            <a:xfrm>
              <a:off x="5909850" y="29473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4" name="Shape 2534"/>
            <p:cNvSpPr/>
            <p:nvPr/>
          </p:nvSpPr>
          <p:spPr>
            <a:xfrm>
              <a:off x="5909850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5" name="Shape 2535"/>
            <p:cNvSpPr/>
            <p:nvPr/>
          </p:nvSpPr>
          <p:spPr>
            <a:xfrm>
              <a:off x="5909850" y="32483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6" name="Shape 2536"/>
            <p:cNvSpPr/>
            <p:nvPr/>
          </p:nvSpPr>
          <p:spPr>
            <a:xfrm>
              <a:off x="5909850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7" name="Shape 2537"/>
            <p:cNvSpPr/>
            <p:nvPr/>
          </p:nvSpPr>
          <p:spPr>
            <a:xfrm>
              <a:off x="5909850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8" name="Shape 2538"/>
            <p:cNvSpPr/>
            <p:nvPr/>
          </p:nvSpPr>
          <p:spPr>
            <a:xfrm>
              <a:off x="5909850" y="38503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9" name="Shape 2539"/>
            <p:cNvSpPr/>
            <p:nvPr/>
          </p:nvSpPr>
          <p:spPr>
            <a:xfrm>
              <a:off x="5909850" y="40008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0" name="Shape 2540"/>
            <p:cNvSpPr/>
            <p:nvPr/>
          </p:nvSpPr>
          <p:spPr>
            <a:xfrm>
              <a:off x="5909850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1" name="Shape 2541"/>
            <p:cNvSpPr/>
            <p:nvPr/>
          </p:nvSpPr>
          <p:spPr>
            <a:xfrm>
              <a:off x="5909850" y="44524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2" name="Shape 2542"/>
            <p:cNvSpPr/>
            <p:nvPr/>
          </p:nvSpPr>
          <p:spPr>
            <a:xfrm>
              <a:off x="5909850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3" name="Shape 2543"/>
            <p:cNvSpPr/>
            <p:nvPr/>
          </p:nvSpPr>
          <p:spPr>
            <a:xfrm>
              <a:off x="5909850" y="50544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4" name="Shape 2544"/>
            <p:cNvSpPr/>
            <p:nvPr/>
          </p:nvSpPr>
          <p:spPr>
            <a:xfrm>
              <a:off x="5909850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5" name="Shape 2545"/>
            <p:cNvSpPr/>
            <p:nvPr/>
          </p:nvSpPr>
          <p:spPr>
            <a:xfrm>
              <a:off x="6060375" y="5391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6" name="Shape 2546"/>
            <p:cNvSpPr/>
            <p:nvPr/>
          </p:nvSpPr>
          <p:spPr>
            <a:xfrm>
              <a:off x="6060375" y="6896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7" name="Shape 2547"/>
            <p:cNvSpPr/>
            <p:nvPr/>
          </p:nvSpPr>
          <p:spPr>
            <a:xfrm>
              <a:off x="6060375" y="9906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8" name="Shape 2548"/>
            <p:cNvSpPr/>
            <p:nvPr/>
          </p:nvSpPr>
          <p:spPr>
            <a:xfrm>
              <a:off x="6060375" y="12917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9" name="Shape 2549"/>
            <p:cNvSpPr/>
            <p:nvPr/>
          </p:nvSpPr>
          <p:spPr>
            <a:xfrm>
              <a:off x="6060375" y="14422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0" name="Shape 2550"/>
            <p:cNvSpPr/>
            <p:nvPr/>
          </p:nvSpPr>
          <p:spPr>
            <a:xfrm>
              <a:off x="6060375" y="15927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1" name="Shape 2551"/>
            <p:cNvSpPr/>
            <p:nvPr/>
          </p:nvSpPr>
          <p:spPr>
            <a:xfrm>
              <a:off x="6060375" y="17432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2" name="Shape 2552"/>
            <p:cNvSpPr/>
            <p:nvPr/>
          </p:nvSpPr>
          <p:spPr>
            <a:xfrm>
              <a:off x="6060375" y="21947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3" name="Shape 2553"/>
            <p:cNvSpPr/>
            <p:nvPr/>
          </p:nvSpPr>
          <p:spPr>
            <a:xfrm>
              <a:off x="6060375" y="23452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4" name="Shape 2554"/>
            <p:cNvSpPr/>
            <p:nvPr/>
          </p:nvSpPr>
          <p:spPr>
            <a:xfrm>
              <a:off x="6060375" y="24957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5" name="Shape 2555"/>
            <p:cNvSpPr/>
            <p:nvPr/>
          </p:nvSpPr>
          <p:spPr>
            <a:xfrm>
              <a:off x="6060375" y="26462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6" name="Shape 2556"/>
            <p:cNvSpPr/>
            <p:nvPr/>
          </p:nvSpPr>
          <p:spPr>
            <a:xfrm>
              <a:off x="6060375" y="27968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7" name="Shape 2557"/>
            <p:cNvSpPr/>
            <p:nvPr/>
          </p:nvSpPr>
          <p:spPr>
            <a:xfrm>
              <a:off x="6060375" y="29473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8" name="Shape 2558"/>
            <p:cNvSpPr/>
            <p:nvPr/>
          </p:nvSpPr>
          <p:spPr>
            <a:xfrm>
              <a:off x="6060375" y="30978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9" name="Shape 2559"/>
            <p:cNvSpPr/>
            <p:nvPr/>
          </p:nvSpPr>
          <p:spPr>
            <a:xfrm>
              <a:off x="6060375" y="32483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0" name="Shape 2560"/>
            <p:cNvSpPr/>
            <p:nvPr/>
          </p:nvSpPr>
          <p:spPr>
            <a:xfrm>
              <a:off x="6060375" y="33988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1" name="Shape 2561"/>
            <p:cNvSpPr/>
            <p:nvPr/>
          </p:nvSpPr>
          <p:spPr>
            <a:xfrm>
              <a:off x="6060375" y="35493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2" name="Shape 2562"/>
            <p:cNvSpPr/>
            <p:nvPr/>
          </p:nvSpPr>
          <p:spPr>
            <a:xfrm>
              <a:off x="6060375" y="38503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3" name="Shape 2563"/>
            <p:cNvSpPr/>
            <p:nvPr/>
          </p:nvSpPr>
          <p:spPr>
            <a:xfrm>
              <a:off x="6060375" y="41514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4" name="Shape 2564"/>
            <p:cNvSpPr/>
            <p:nvPr/>
          </p:nvSpPr>
          <p:spPr>
            <a:xfrm>
              <a:off x="6060375" y="43019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5" name="Shape 2565"/>
            <p:cNvSpPr/>
            <p:nvPr/>
          </p:nvSpPr>
          <p:spPr>
            <a:xfrm>
              <a:off x="6060375" y="44524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6" name="Shape 2566"/>
            <p:cNvSpPr/>
            <p:nvPr/>
          </p:nvSpPr>
          <p:spPr>
            <a:xfrm>
              <a:off x="6060375" y="46029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7" name="Shape 2567"/>
            <p:cNvSpPr/>
            <p:nvPr/>
          </p:nvSpPr>
          <p:spPr>
            <a:xfrm>
              <a:off x="6060375" y="49039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8" name="Shape 2568"/>
            <p:cNvSpPr/>
            <p:nvPr/>
          </p:nvSpPr>
          <p:spPr>
            <a:xfrm>
              <a:off x="6060375" y="50544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9" name="Shape 2569"/>
            <p:cNvSpPr/>
            <p:nvPr/>
          </p:nvSpPr>
          <p:spPr>
            <a:xfrm>
              <a:off x="6060375" y="52049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0" name="Shape 2570"/>
            <p:cNvSpPr/>
            <p:nvPr/>
          </p:nvSpPr>
          <p:spPr>
            <a:xfrm>
              <a:off x="6060375" y="53554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1" name="Shape 2571"/>
            <p:cNvSpPr/>
            <p:nvPr/>
          </p:nvSpPr>
          <p:spPr>
            <a:xfrm>
              <a:off x="6210875" y="5391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2" name="Shape 2572"/>
            <p:cNvSpPr/>
            <p:nvPr/>
          </p:nvSpPr>
          <p:spPr>
            <a:xfrm>
              <a:off x="6210875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3" name="Shape 2573"/>
            <p:cNvSpPr/>
            <p:nvPr/>
          </p:nvSpPr>
          <p:spPr>
            <a:xfrm>
              <a:off x="6210875" y="11411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4" name="Shape 2574"/>
            <p:cNvSpPr/>
            <p:nvPr/>
          </p:nvSpPr>
          <p:spPr>
            <a:xfrm>
              <a:off x="6210875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5" name="Shape 2575"/>
            <p:cNvSpPr/>
            <p:nvPr/>
          </p:nvSpPr>
          <p:spPr>
            <a:xfrm>
              <a:off x="6210875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6" name="Shape 2576"/>
            <p:cNvSpPr/>
            <p:nvPr/>
          </p:nvSpPr>
          <p:spPr>
            <a:xfrm>
              <a:off x="6210875" y="18937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7" name="Shape 2577"/>
            <p:cNvSpPr/>
            <p:nvPr/>
          </p:nvSpPr>
          <p:spPr>
            <a:xfrm>
              <a:off x="6210875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8" name="Shape 2578"/>
            <p:cNvSpPr/>
            <p:nvPr/>
          </p:nvSpPr>
          <p:spPr>
            <a:xfrm>
              <a:off x="6210875" y="21947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9" name="Shape 2579"/>
            <p:cNvSpPr/>
            <p:nvPr/>
          </p:nvSpPr>
          <p:spPr>
            <a:xfrm>
              <a:off x="6210875" y="24957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0" name="Shape 2580"/>
            <p:cNvSpPr/>
            <p:nvPr/>
          </p:nvSpPr>
          <p:spPr>
            <a:xfrm>
              <a:off x="6210875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1" name="Shape 2581"/>
            <p:cNvSpPr/>
            <p:nvPr/>
          </p:nvSpPr>
          <p:spPr>
            <a:xfrm>
              <a:off x="6210875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2" name="Shape 2582"/>
            <p:cNvSpPr/>
            <p:nvPr/>
          </p:nvSpPr>
          <p:spPr>
            <a:xfrm>
              <a:off x="6210875" y="33988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3" name="Shape 2583"/>
            <p:cNvSpPr/>
            <p:nvPr/>
          </p:nvSpPr>
          <p:spPr>
            <a:xfrm>
              <a:off x="6210875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4" name="Shape 2584"/>
            <p:cNvSpPr/>
            <p:nvPr/>
          </p:nvSpPr>
          <p:spPr>
            <a:xfrm>
              <a:off x="6210875" y="40008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5" name="Shape 2585"/>
            <p:cNvSpPr/>
            <p:nvPr/>
          </p:nvSpPr>
          <p:spPr>
            <a:xfrm>
              <a:off x="6210875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6" name="Shape 2586"/>
            <p:cNvSpPr/>
            <p:nvPr/>
          </p:nvSpPr>
          <p:spPr>
            <a:xfrm>
              <a:off x="6210875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7" name="Shape 2587"/>
            <p:cNvSpPr/>
            <p:nvPr/>
          </p:nvSpPr>
          <p:spPr>
            <a:xfrm>
              <a:off x="6210875" y="44524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8" name="Shape 2588"/>
            <p:cNvSpPr/>
            <p:nvPr/>
          </p:nvSpPr>
          <p:spPr>
            <a:xfrm>
              <a:off x="6210875" y="46029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9" name="Shape 2589"/>
            <p:cNvSpPr/>
            <p:nvPr/>
          </p:nvSpPr>
          <p:spPr>
            <a:xfrm>
              <a:off x="6210875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0" name="Shape 2590"/>
            <p:cNvSpPr/>
            <p:nvPr/>
          </p:nvSpPr>
          <p:spPr>
            <a:xfrm>
              <a:off x="6210875" y="50544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1" name="Shape 2591"/>
            <p:cNvSpPr/>
            <p:nvPr/>
          </p:nvSpPr>
          <p:spPr>
            <a:xfrm>
              <a:off x="6361375" y="3886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2" name="Shape 2592"/>
            <p:cNvSpPr/>
            <p:nvPr/>
          </p:nvSpPr>
          <p:spPr>
            <a:xfrm>
              <a:off x="6361375" y="5391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3" name="Shape 2593"/>
            <p:cNvSpPr/>
            <p:nvPr/>
          </p:nvSpPr>
          <p:spPr>
            <a:xfrm>
              <a:off x="6361375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4" name="Shape 2594"/>
            <p:cNvSpPr/>
            <p:nvPr/>
          </p:nvSpPr>
          <p:spPr>
            <a:xfrm>
              <a:off x="6361375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5" name="Shape 2595"/>
            <p:cNvSpPr/>
            <p:nvPr/>
          </p:nvSpPr>
          <p:spPr>
            <a:xfrm>
              <a:off x="6361375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6" name="Shape 2596"/>
            <p:cNvSpPr/>
            <p:nvPr/>
          </p:nvSpPr>
          <p:spPr>
            <a:xfrm>
              <a:off x="6361375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7" name="Shape 2597"/>
            <p:cNvSpPr/>
            <p:nvPr/>
          </p:nvSpPr>
          <p:spPr>
            <a:xfrm>
              <a:off x="6361375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8" name="Shape 2598"/>
            <p:cNvSpPr/>
            <p:nvPr/>
          </p:nvSpPr>
          <p:spPr>
            <a:xfrm>
              <a:off x="6361375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9" name="Shape 2599"/>
            <p:cNvSpPr/>
            <p:nvPr/>
          </p:nvSpPr>
          <p:spPr>
            <a:xfrm>
              <a:off x="6361375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0" name="Shape 2600"/>
            <p:cNvSpPr/>
            <p:nvPr/>
          </p:nvSpPr>
          <p:spPr>
            <a:xfrm>
              <a:off x="6361375" y="32483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1" name="Shape 2601"/>
            <p:cNvSpPr/>
            <p:nvPr/>
          </p:nvSpPr>
          <p:spPr>
            <a:xfrm>
              <a:off x="6361375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2" name="Shape 2602"/>
            <p:cNvSpPr/>
            <p:nvPr/>
          </p:nvSpPr>
          <p:spPr>
            <a:xfrm>
              <a:off x="6361375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3" name="Shape 2603"/>
            <p:cNvSpPr/>
            <p:nvPr/>
          </p:nvSpPr>
          <p:spPr>
            <a:xfrm>
              <a:off x="6361375" y="38503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4" name="Shape 2604"/>
            <p:cNvSpPr/>
            <p:nvPr/>
          </p:nvSpPr>
          <p:spPr>
            <a:xfrm>
              <a:off x="6361375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5" name="Shape 2605"/>
            <p:cNvSpPr/>
            <p:nvPr/>
          </p:nvSpPr>
          <p:spPr>
            <a:xfrm>
              <a:off x="6361375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6" name="Shape 2606"/>
            <p:cNvSpPr/>
            <p:nvPr/>
          </p:nvSpPr>
          <p:spPr>
            <a:xfrm>
              <a:off x="6361375" y="47534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7" name="Shape 2607"/>
            <p:cNvSpPr/>
            <p:nvPr/>
          </p:nvSpPr>
          <p:spPr>
            <a:xfrm>
              <a:off x="6361375" y="50544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8" name="Shape 2608"/>
            <p:cNvSpPr/>
            <p:nvPr/>
          </p:nvSpPr>
          <p:spPr>
            <a:xfrm>
              <a:off x="6361375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9" name="Shape 2609"/>
            <p:cNvSpPr/>
            <p:nvPr/>
          </p:nvSpPr>
          <p:spPr>
            <a:xfrm>
              <a:off x="6511900" y="3886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0" name="Shape 2610"/>
            <p:cNvSpPr/>
            <p:nvPr/>
          </p:nvSpPr>
          <p:spPr>
            <a:xfrm>
              <a:off x="6511900" y="12917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1" name="Shape 2611"/>
            <p:cNvSpPr/>
            <p:nvPr/>
          </p:nvSpPr>
          <p:spPr>
            <a:xfrm>
              <a:off x="6511900" y="20442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2" name="Shape 2612"/>
            <p:cNvSpPr/>
            <p:nvPr/>
          </p:nvSpPr>
          <p:spPr>
            <a:xfrm>
              <a:off x="6511900" y="27968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3" name="Shape 2613"/>
            <p:cNvSpPr/>
            <p:nvPr/>
          </p:nvSpPr>
          <p:spPr>
            <a:xfrm>
              <a:off x="6511900" y="36998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4" name="Shape 2614"/>
            <p:cNvSpPr/>
            <p:nvPr/>
          </p:nvSpPr>
          <p:spPr>
            <a:xfrm>
              <a:off x="6511900" y="44524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5" name="Shape 2615"/>
            <p:cNvSpPr/>
            <p:nvPr/>
          </p:nvSpPr>
          <p:spPr>
            <a:xfrm>
              <a:off x="6511900" y="46029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6" name="Shape 2616"/>
            <p:cNvSpPr/>
            <p:nvPr/>
          </p:nvSpPr>
          <p:spPr>
            <a:xfrm>
              <a:off x="6511900" y="52049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7" name="Shape 2617"/>
            <p:cNvSpPr/>
            <p:nvPr/>
          </p:nvSpPr>
          <p:spPr>
            <a:xfrm>
              <a:off x="6662400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8" name="Shape 2618"/>
            <p:cNvSpPr/>
            <p:nvPr/>
          </p:nvSpPr>
          <p:spPr>
            <a:xfrm>
              <a:off x="6662400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9" name="Shape 2619"/>
            <p:cNvSpPr/>
            <p:nvPr/>
          </p:nvSpPr>
          <p:spPr>
            <a:xfrm>
              <a:off x="6662400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20" name="Shape 2620"/>
          <p:cNvGrpSpPr/>
          <p:nvPr/>
        </p:nvGrpSpPr>
        <p:grpSpPr>
          <a:xfrm rot="10800000">
            <a:off x="7682352" y="28610"/>
            <a:ext cx="1140880" cy="5086399"/>
            <a:chOff x="5608825" y="238125"/>
            <a:chExt cx="1175075" cy="5238850"/>
          </a:xfrm>
        </p:grpSpPr>
        <p:sp>
          <p:nvSpPr>
            <p:cNvPr id="2621" name="Shape 2621"/>
            <p:cNvSpPr/>
            <p:nvPr/>
          </p:nvSpPr>
          <p:spPr>
            <a:xfrm>
              <a:off x="5608825" y="3886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2" name="Shape 2622"/>
            <p:cNvSpPr/>
            <p:nvPr/>
          </p:nvSpPr>
          <p:spPr>
            <a:xfrm>
              <a:off x="5608825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3" name="Shape 2623"/>
            <p:cNvSpPr/>
            <p:nvPr/>
          </p:nvSpPr>
          <p:spPr>
            <a:xfrm>
              <a:off x="5608825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4" name="Shape 2624"/>
            <p:cNvSpPr/>
            <p:nvPr/>
          </p:nvSpPr>
          <p:spPr>
            <a:xfrm>
              <a:off x="5608825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5" name="Shape 2625"/>
            <p:cNvSpPr/>
            <p:nvPr/>
          </p:nvSpPr>
          <p:spPr>
            <a:xfrm>
              <a:off x="5759350" y="3886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6" name="Shape 2626"/>
            <p:cNvSpPr/>
            <p:nvPr/>
          </p:nvSpPr>
          <p:spPr>
            <a:xfrm>
              <a:off x="5759350" y="6896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7" name="Shape 2627"/>
            <p:cNvSpPr/>
            <p:nvPr/>
          </p:nvSpPr>
          <p:spPr>
            <a:xfrm>
              <a:off x="5759350" y="9906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8" name="Shape 2628"/>
            <p:cNvSpPr/>
            <p:nvPr/>
          </p:nvSpPr>
          <p:spPr>
            <a:xfrm>
              <a:off x="5759350" y="15927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9" name="Shape 2629"/>
            <p:cNvSpPr/>
            <p:nvPr/>
          </p:nvSpPr>
          <p:spPr>
            <a:xfrm>
              <a:off x="5759350" y="17432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0" name="Shape 2630"/>
            <p:cNvSpPr/>
            <p:nvPr/>
          </p:nvSpPr>
          <p:spPr>
            <a:xfrm>
              <a:off x="5759350" y="20442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1" name="Shape 2631"/>
            <p:cNvSpPr/>
            <p:nvPr/>
          </p:nvSpPr>
          <p:spPr>
            <a:xfrm>
              <a:off x="5759350" y="21947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2" name="Shape 2632"/>
            <p:cNvSpPr/>
            <p:nvPr/>
          </p:nvSpPr>
          <p:spPr>
            <a:xfrm>
              <a:off x="5759350" y="23452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3" name="Shape 2633"/>
            <p:cNvSpPr/>
            <p:nvPr/>
          </p:nvSpPr>
          <p:spPr>
            <a:xfrm>
              <a:off x="5759350" y="29473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4" name="Shape 2634"/>
            <p:cNvSpPr/>
            <p:nvPr/>
          </p:nvSpPr>
          <p:spPr>
            <a:xfrm>
              <a:off x="5759350" y="30978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5" name="Shape 2635"/>
            <p:cNvSpPr/>
            <p:nvPr/>
          </p:nvSpPr>
          <p:spPr>
            <a:xfrm>
              <a:off x="5759350" y="32483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6" name="Shape 2636"/>
            <p:cNvSpPr/>
            <p:nvPr/>
          </p:nvSpPr>
          <p:spPr>
            <a:xfrm>
              <a:off x="5759350" y="38503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7" name="Shape 2637"/>
            <p:cNvSpPr/>
            <p:nvPr/>
          </p:nvSpPr>
          <p:spPr>
            <a:xfrm>
              <a:off x="5759350" y="40008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8" name="Shape 2638"/>
            <p:cNvSpPr/>
            <p:nvPr/>
          </p:nvSpPr>
          <p:spPr>
            <a:xfrm>
              <a:off x="5759350" y="44524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9" name="Shape 2639"/>
            <p:cNvSpPr/>
            <p:nvPr/>
          </p:nvSpPr>
          <p:spPr>
            <a:xfrm>
              <a:off x="5759350" y="46029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0" name="Shape 2640"/>
            <p:cNvSpPr/>
            <p:nvPr/>
          </p:nvSpPr>
          <p:spPr>
            <a:xfrm>
              <a:off x="5759350" y="47534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1" name="Shape 2641"/>
            <p:cNvSpPr/>
            <p:nvPr/>
          </p:nvSpPr>
          <p:spPr>
            <a:xfrm>
              <a:off x="5759350" y="50544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2" name="Shape 2642"/>
            <p:cNvSpPr/>
            <p:nvPr/>
          </p:nvSpPr>
          <p:spPr>
            <a:xfrm>
              <a:off x="5909850" y="2381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3" name="Shape 2643"/>
            <p:cNvSpPr/>
            <p:nvPr/>
          </p:nvSpPr>
          <p:spPr>
            <a:xfrm>
              <a:off x="5909850" y="5391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4" name="Shape 2644"/>
            <p:cNvSpPr/>
            <p:nvPr/>
          </p:nvSpPr>
          <p:spPr>
            <a:xfrm>
              <a:off x="5909850" y="8401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5" name="Shape 2645"/>
            <p:cNvSpPr/>
            <p:nvPr/>
          </p:nvSpPr>
          <p:spPr>
            <a:xfrm>
              <a:off x="5909850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6" name="Shape 2646"/>
            <p:cNvSpPr/>
            <p:nvPr/>
          </p:nvSpPr>
          <p:spPr>
            <a:xfrm>
              <a:off x="5909850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7" name="Shape 2647"/>
            <p:cNvSpPr/>
            <p:nvPr/>
          </p:nvSpPr>
          <p:spPr>
            <a:xfrm>
              <a:off x="5909850" y="21947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8" name="Shape 2648"/>
            <p:cNvSpPr/>
            <p:nvPr/>
          </p:nvSpPr>
          <p:spPr>
            <a:xfrm>
              <a:off x="5909850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9" name="Shape 2649"/>
            <p:cNvSpPr/>
            <p:nvPr/>
          </p:nvSpPr>
          <p:spPr>
            <a:xfrm>
              <a:off x="5909850" y="24957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0" name="Shape 2650"/>
            <p:cNvSpPr/>
            <p:nvPr/>
          </p:nvSpPr>
          <p:spPr>
            <a:xfrm>
              <a:off x="5909850" y="33988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1" name="Shape 2651"/>
            <p:cNvSpPr/>
            <p:nvPr/>
          </p:nvSpPr>
          <p:spPr>
            <a:xfrm>
              <a:off x="5909850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2" name="Shape 2652"/>
            <p:cNvSpPr/>
            <p:nvPr/>
          </p:nvSpPr>
          <p:spPr>
            <a:xfrm>
              <a:off x="5909850" y="46029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3" name="Shape 2653"/>
            <p:cNvSpPr/>
            <p:nvPr/>
          </p:nvSpPr>
          <p:spPr>
            <a:xfrm>
              <a:off x="5909850" y="47534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4" name="Shape 2654"/>
            <p:cNvSpPr/>
            <p:nvPr/>
          </p:nvSpPr>
          <p:spPr>
            <a:xfrm>
              <a:off x="5909850" y="53554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5" name="Shape 2655"/>
            <p:cNvSpPr/>
            <p:nvPr/>
          </p:nvSpPr>
          <p:spPr>
            <a:xfrm>
              <a:off x="6060375" y="2381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6" name="Shape 2656"/>
            <p:cNvSpPr/>
            <p:nvPr/>
          </p:nvSpPr>
          <p:spPr>
            <a:xfrm>
              <a:off x="6060375" y="3886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7" name="Shape 2657"/>
            <p:cNvSpPr/>
            <p:nvPr/>
          </p:nvSpPr>
          <p:spPr>
            <a:xfrm>
              <a:off x="6060375" y="8401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8" name="Shape 2658"/>
            <p:cNvSpPr/>
            <p:nvPr/>
          </p:nvSpPr>
          <p:spPr>
            <a:xfrm>
              <a:off x="6060375" y="11411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9" name="Shape 2659"/>
            <p:cNvSpPr/>
            <p:nvPr/>
          </p:nvSpPr>
          <p:spPr>
            <a:xfrm>
              <a:off x="6060375" y="18937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0" name="Shape 2660"/>
            <p:cNvSpPr/>
            <p:nvPr/>
          </p:nvSpPr>
          <p:spPr>
            <a:xfrm>
              <a:off x="6060375" y="20442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1" name="Shape 2661"/>
            <p:cNvSpPr/>
            <p:nvPr/>
          </p:nvSpPr>
          <p:spPr>
            <a:xfrm>
              <a:off x="6060375" y="36998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2" name="Shape 2662"/>
            <p:cNvSpPr/>
            <p:nvPr/>
          </p:nvSpPr>
          <p:spPr>
            <a:xfrm>
              <a:off x="6060375" y="40008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3" name="Shape 2663"/>
            <p:cNvSpPr/>
            <p:nvPr/>
          </p:nvSpPr>
          <p:spPr>
            <a:xfrm>
              <a:off x="6210875" y="2381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4" name="Shape 2664"/>
            <p:cNvSpPr/>
            <p:nvPr/>
          </p:nvSpPr>
          <p:spPr>
            <a:xfrm>
              <a:off x="6210875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5" name="Shape 2665"/>
            <p:cNvSpPr/>
            <p:nvPr/>
          </p:nvSpPr>
          <p:spPr>
            <a:xfrm>
              <a:off x="6210875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6" name="Shape 2666"/>
            <p:cNvSpPr/>
            <p:nvPr/>
          </p:nvSpPr>
          <p:spPr>
            <a:xfrm>
              <a:off x="6210875" y="32483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7" name="Shape 2667"/>
            <p:cNvSpPr/>
            <p:nvPr/>
          </p:nvSpPr>
          <p:spPr>
            <a:xfrm>
              <a:off x="6210875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8" name="Shape 2668"/>
            <p:cNvSpPr/>
            <p:nvPr/>
          </p:nvSpPr>
          <p:spPr>
            <a:xfrm>
              <a:off x="6361375" y="14422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9" name="Shape 2669"/>
            <p:cNvSpPr/>
            <p:nvPr/>
          </p:nvSpPr>
          <p:spPr>
            <a:xfrm>
              <a:off x="6361375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0" name="Shape 2670"/>
            <p:cNvSpPr/>
            <p:nvPr/>
          </p:nvSpPr>
          <p:spPr>
            <a:xfrm>
              <a:off x="6662400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71" name="Shape 2671"/>
          <p:cNvSpPr txBox="1"/>
          <p:nvPr>
            <p:ph idx="12" type="sldNum"/>
          </p:nvPr>
        </p:nvSpPr>
        <p:spPr>
          <a:xfrm>
            <a:off x="91531" y="47202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0BFB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0BFB7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0BFB7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0BFB7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0BFB7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0BFB7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0BFB7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0BFB7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BFB7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0BFB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3 columns">
  <p:cSld name="Title + 3 columns">
    <p:spTree>
      <p:nvGrpSpPr>
        <p:cNvPr id="2672" name="Shape 2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3" name="Shape 2673"/>
          <p:cNvSpPr txBox="1"/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b="0" i="0" sz="3600" u="none" cap="none" strike="noStrike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9pPr>
          </a:lstStyle>
          <a:p/>
        </p:txBody>
      </p:sp>
      <p:sp>
        <p:nvSpPr>
          <p:cNvPr id="2674" name="Shape 2674"/>
          <p:cNvSpPr txBox="1"/>
          <p:nvPr>
            <p:ph idx="1" type="body"/>
          </p:nvPr>
        </p:nvSpPr>
        <p:spPr>
          <a:xfrm>
            <a:off x="718300" y="1755475"/>
            <a:ext cx="2179200" cy="30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302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3EBD5"/>
              </a:buClr>
              <a:buSzPts val="1600"/>
              <a:buFont typeface="Titillium Web Light"/>
              <a:buChar char="▪"/>
              <a:defRPr b="0" i="0" sz="16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1600"/>
              <a:buFont typeface="Titillium Web Light"/>
              <a:buChar char="▫"/>
              <a:defRPr b="0" i="0" sz="16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indent="-330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1600"/>
              <a:buFont typeface="Titillium Web Light"/>
              <a:buChar char="▫"/>
              <a:defRPr b="0" i="0" sz="16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1600"/>
              <a:buFont typeface="Titillium Web Light"/>
              <a:buChar char="▫"/>
              <a:defRPr b="0" i="0" sz="16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1600"/>
              <a:buFont typeface="Titillium Web Light"/>
              <a:buChar char="▫"/>
              <a:defRPr b="0" i="0" sz="16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1600"/>
              <a:buFont typeface="Titillium Web Light"/>
              <a:buChar char="▫"/>
              <a:defRPr b="0" i="0" sz="16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indent="-3302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1600"/>
              <a:buFont typeface="Titillium Web Light"/>
              <a:buChar char="●"/>
              <a:defRPr b="0" i="0" sz="16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indent="-3302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1600"/>
              <a:buFont typeface="Titillium Web Light"/>
              <a:buChar char="○"/>
              <a:defRPr b="0" i="0" sz="16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indent="-3302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1600"/>
              <a:buFont typeface="Titillium Web Light"/>
              <a:buChar char="■"/>
              <a:defRPr b="0" i="0" sz="16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/>
        </p:txBody>
      </p:sp>
      <p:sp>
        <p:nvSpPr>
          <p:cNvPr id="2675" name="Shape 2675"/>
          <p:cNvSpPr txBox="1"/>
          <p:nvPr>
            <p:ph idx="2" type="body"/>
          </p:nvPr>
        </p:nvSpPr>
        <p:spPr>
          <a:xfrm>
            <a:off x="3009263" y="1755475"/>
            <a:ext cx="2179200" cy="30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302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3EBD5"/>
              </a:buClr>
              <a:buSzPts val="1600"/>
              <a:buFont typeface="Titillium Web Light"/>
              <a:buChar char="▪"/>
              <a:defRPr b="0" i="0" sz="16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1600"/>
              <a:buFont typeface="Titillium Web Light"/>
              <a:buChar char="▫"/>
              <a:defRPr b="0" i="0" sz="16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indent="-330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1600"/>
              <a:buFont typeface="Titillium Web Light"/>
              <a:buChar char="▫"/>
              <a:defRPr b="0" i="0" sz="16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1600"/>
              <a:buFont typeface="Titillium Web Light"/>
              <a:buChar char="▫"/>
              <a:defRPr b="0" i="0" sz="16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1600"/>
              <a:buFont typeface="Titillium Web Light"/>
              <a:buChar char="▫"/>
              <a:defRPr b="0" i="0" sz="16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1600"/>
              <a:buFont typeface="Titillium Web Light"/>
              <a:buChar char="▫"/>
              <a:defRPr b="0" i="0" sz="16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indent="-3302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1600"/>
              <a:buFont typeface="Titillium Web Light"/>
              <a:buChar char="●"/>
              <a:defRPr b="0" i="0" sz="16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indent="-3302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1600"/>
              <a:buFont typeface="Titillium Web Light"/>
              <a:buChar char="○"/>
              <a:defRPr b="0" i="0" sz="16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indent="-3302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1600"/>
              <a:buFont typeface="Titillium Web Light"/>
              <a:buChar char="■"/>
              <a:defRPr b="0" i="0" sz="16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/>
        </p:txBody>
      </p:sp>
      <p:sp>
        <p:nvSpPr>
          <p:cNvPr id="2676" name="Shape 2676"/>
          <p:cNvSpPr txBox="1"/>
          <p:nvPr>
            <p:ph idx="3" type="body"/>
          </p:nvPr>
        </p:nvSpPr>
        <p:spPr>
          <a:xfrm>
            <a:off x="5300226" y="1755475"/>
            <a:ext cx="2179200" cy="30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302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3EBD5"/>
              </a:buClr>
              <a:buSzPts val="1600"/>
              <a:buFont typeface="Titillium Web Light"/>
              <a:buChar char="▪"/>
              <a:defRPr b="0" i="0" sz="16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indent="-330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1600"/>
              <a:buFont typeface="Titillium Web Light"/>
              <a:buChar char="▫"/>
              <a:defRPr b="0" i="0" sz="16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indent="-330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1600"/>
              <a:buFont typeface="Titillium Web Light"/>
              <a:buChar char="▫"/>
              <a:defRPr b="0" i="0" sz="16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indent="-3302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1600"/>
              <a:buFont typeface="Titillium Web Light"/>
              <a:buChar char="▫"/>
              <a:defRPr b="0" i="0" sz="16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indent="-3302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1600"/>
              <a:buFont typeface="Titillium Web Light"/>
              <a:buChar char="▫"/>
              <a:defRPr b="0" i="0" sz="16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indent="-3302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1600"/>
              <a:buFont typeface="Titillium Web Light"/>
              <a:buChar char="▫"/>
              <a:defRPr b="0" i="0" sz="16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indent="-3302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1600"/>
              <a:buFont typeface="Titillium Web Light"/>
              <a:buChar char="●"/>
              <a:defRPr b="0" i="0" sz="16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indent="-3302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1600"/>
              <a:buFont typeface="Titillium Web Light"/>
              <a:buChar char="○"/>
              <a:defRPr b="0" i="0" sz="16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indent="-3302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1600"/>
              <a:buFont typeface="Titillium Web Light"/>
              <a:buChar char="■"/>
              <a:defRPr b="0" i="0" sz="16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/>
        </p:txBody>
      </p:sp>
      <p:grpSp>
        <p:nvGrpSpPr>
          <p:cNvPr id="2677" name="Shape 2677"/>
          <p:cNvGrpSpPr/>
          <p:nvPr/>
        </p:nvGrpSpPr>
        <p:grpSpPr>
          <a:xfrm rot="10800000">
            <a:off x="8851390" y="28610"/>
            <a:ext cx="264109" cy="5086399"/>
            <a:chOff x="5307800" y="238125"/>
            <a:chExt cx="272025" cy="5238850"/>
          </a:xfrm>
        </p:grpSpPr>
        <p:sp>
          <p:nvSpPr>
            <p:cNvPr id="2678" name="Shape 2678"/>
            <p:cNvSpPr/>
            <p:nvPr/>
          </p:nvSpPr>
          <p:spPr>
            <a:xfrm>
              <a:off x="5307800" y="2381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9" name="Shape 2679"/>
            <p:cNvSpPr/>
            <p:nvPr/>
          </p:nvSpPr>
          <p:spPr>
            <a:xfrm>
              <a:off x="5307800" y="3886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0" name="Shape 2680"/>
            <p:cNvSpPr/>
            <p:nvPr/>
          </p:nvSpPr>
          <p:spPr>
            <a:xfrm>
              <a:off x="5307800" y="5391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1" name="Shape 2681"/>
            <p:cNvSpPr/>
            <p:nvPr/>
          </p:nvSpPr>
          <p:spPr>
            <a:xfrm>
              <a:off x="5307800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2" name="Shape 2682"/>
            <p:cNvSpPr/>
            <p:nvPr/>
          </p:nvSpPr>
          <p:spPr>
            <a:xfrm>
              <a:off x="5307800" y="8401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3" name="Shape 2683"/>
            <p:cNvSpPr/>
            <p:nvPr/>
          </p:nvSpPr>
          <p:spPr>
            <a:xfrm>
              <a:off x="5307800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4" name="Shape 2684"/>
            <p:cNvSpPr/>
            <p:nvPr/>
          </p:nvSpPr>
          <p:spPr>
            <a:xfrm>
              <a:off x="5307800" y="11411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5" name="Shape 2685"/>
            <p:cNvSpPr/>
            <p:nvPr/>
          </p:nvSpPr>
          <p:spPr>
            <a:xfrm>
              <a:off x="5307800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6" name="Shape 2686"/>
            <p:cNvSpPr/>
            <p:nvPr/>
          </p:nvSpPr>
          <p:spPr>
            <a:xfrm>
              <a:off x="5307800" y="14422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7" name="Shape 2687"/>
            <p:cNvSpPr/>
            <p:nvPr/>
          </p:nvSpPr>
          <p:spPr>
            <a:xfrm>
              <a:off x="5307800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8" name="Shape 2688"/>
            <p:cNvSpPr/>
            <p:nvPr/>
          </p:nvSpPr>
          <p:spPr>
            <a:xfrm>
              <a:off x="5307800" y="17432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9" name="Shape 2689"/>
            <p:cNvSpPr/>
            <p:nvPr/>
          </p:nvSpPr>
          <p:spPr>
            <a:xfrm>
              <a:off x="5307800" y="18937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0" name="Shape 2690"/>
            <p:cNvSpPr/>
            <p:nvPr/>
          </p:nvSpPr>
          <p:spPr>
            <a:xfrm>
              <a:off x="5307800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1" name="Shape 2691"/>
            <p:cNvSpPr/>
            <p:nvPr/>
          </p:nvSpPr>
          <p:spPr>
            <a:xfrm>
              <a:off x="5307800" y="21947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2" name="Shape 2692"/>
            <p:cNvSpPr/>
            <p:nvPr/>
          </p:nvSpPr>
          <p:spPr>
            <a:xfrm>
              <a:off x="5307800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3" name="Shape 2693"/>
            <p:cNvSpPr/>
            <p:nvPr/>
          </p:nvSpPr>
          <p:spPr>
            <a:xfrm>
              <a:off x="5307800" y="24957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4" name="Shape 2694"/>
            <p:cNvSpPr/>
            <p:nvPr/>
          </p:nvSpPr>
          <p:spPr>
            <a:xfrm>
              <a:off x="5307800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5" name="Shape 2695"/>
            <p:cNvSpPr/>
            <p:nvPr/>
          </p:nvSpPr>
          <p:spPr>
            <a:xfrm>
              <a:off x="5307800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6" name="Shape 2696"/>
            <p:cNvSpPr/>
            <p:nvPr/>
          </p:nvSpPr>
          <p:spPr>
            <a:xfrm>
              <a:off x="5307800" y="29473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7" name="Shape 2697"/>
            <p:cNvSpPr/>
            <p:nvPr/>
          </p:nvSpPr>
          <p:spPr>
            <a:xfrm>
              <a:off x="5307800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8" name="Shape 2698"/>
            <p:cNvSpPr/>
            <p:nvPr/>
          </p:nvSpPr>
          <p:spPr>
            <a:xfrm>
              <a:off x="5307800" y="32483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9" name="Shape 2699"/>
            <p:cNvSpPr/>
            <p:nvPr/>
          </p:nvSpPr>
          <p:spPr>
            <a:xfrm>
              <a:off x="5307800" y="33988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0" name="Shape 2700"/>
            <p:cNvSpPr/>
            <p:nvPr/>
          </p:nvSpPr>
          <p:spPr>
            <a:xfrm>
              <a:off x="5307800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1" name="Shape 2701"/>
            <p:cNvSpPr/>
            <p:nvPr/>
          </p:nvSpPr>
          <p:spPr>
            <a:xfrm>
              <a:off x="5307800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2" name="Shape 2702"/>
            <p:cNvSpPr/>
            <p:nvPr/>
          </p:nvSpPr>
          <p:spPr>
            <a:xfrm>
              <a:off x="5307800" y="38503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3" name="Shape 2703"/>
            <p:cNvSpPr/>
            <p:nvPr/>
          </p:nvSpPr>
          <p:spPr>
            <a:xfrm>
              <a:off x="5307800" y="40008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4" name="Shape 2704"/>
            <p:cNvSpPr/>
            <p:nvPr/>
          </p:nvSpPr>
          <p:spPr>
            <a:xfrm>
              <a:off x="5307800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5" name="Shape 2705"/>
            <p:cNvSpPr/>
            <p:nvPr/>
          </p:nvSpPr>
          <p:spPr>
            <a:xfrm>
              <a:off x="5307800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6" name="Shape 2706"/>
            <p:cNvSpPr/>
            <p:nvPr/>
          </p:nvSpPr>
          <p:spPr>
            <a:xfrm>
              <a:off x="5307800" y="44524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7" name="Shape 2707"/>
            <p:cNvSpPr/>
            <p:nvPr/>
          </p:nvSpPr>
          <p:spPr>
            <a:xfrm>
              <a:off x="5307800" y="46029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8" name="Shape 2708"/>
            <p:cNvSpPr/>
            <p:nvPr/>
          </p:nvSpPr>
          <p:spPr>
            <a:xfrm>
              <a:off x="5307800" y="47534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9" name="Shape 2709"/>
            <p:cNvSpPr/>
            <p:nvPr/>
          </p:nvSpPr>
          <p:spPr>
            <a:xfrm>
              <a:off x="5307800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0" name="Shape 2710"/>
            <p:cNvSpPr/>
            <p:nvPr/>
          </p:nvSpPr>
          <p:spPr>
            <a:xfrm>
              <a:off x="5307800" y="50544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1" name="Shape 2711"/>
            <p:cNvSpPr/>
            <p:nvPr/>
          </p:nvSpPr>
          <p:spPr>
            <a:xfrm>
              <a:off x="5307800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2" name="Shape 2712"/>
            <p:cNvSpPr/>
            <p:nvPr/>
          </p:nvSpPr>
          <p:spPr>
            <a:xfrm>
              <a:off x="5307800" y="53554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3" name="Shape 2713"/>
            <p:cNvSpPr/>
            <p:nvPr/>
          </p:nvSpPr>
          <p:spPr>
            <a:xfrm>
              <a:off x="5458325" y="2381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4" name="Shape 2714"/>
            <p:cNvSpPr/>
            <p:nvPr/>
          </p:nvSpPr>
          <p:spPr>
            <a:xfrm>
              <a:off x="5458325" y="5391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5" name="Shape 2715"/>
            <p:cNvSpPr/>
            <p:nvPr/>
          </p:nvSpPr>
          <p:spPr>
            <a:xfrm>
              <a:off x="5458325" y="9906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6" name="Shape 2716"/>
            <p:cNvSpPr/>
            <p:nvPr/>
          </p:nvSpPr>
          <p:spPr>
            <a:xfrm>
              <a:off x="5458325" y="11411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7" name="Shape 2717"/>
            <p:cNvSpPr/>
            <p:nvPr/>
          </p:nvSpPr>
          <p:spPr>
            <a:xfrm>
              <a:off x="5458325" y="14422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8" name="Shape 2718"/>
            <p:cNvSpPr/>
            <p:nvPr/>
          </p:nvSpPr>
          <p:spPr>
            <a:xfrm>
              <a:off x="5458325" y="15927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9" name="Shape 2719"/>
            <p:cNvSpPr/>
            <p:nvPr/>
          </p:nvSpPr>
          <p:spPr>
            <a:xfrm>
              <a:off x="5458325" y="21947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0" name="Shape 2720"/>
            <p:cNvSpPr/>
            <p:nvPr/>
          </p:nvSpPr>
          <p:spPr>
            <a:xfrm>
              <a:off x="5458325" y="23452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1" name="Shape 2721"/>
            <p:cNvSpPr/>
            <p:nvPr/>
          </p:nvSpPr>
          <p:spPr>
            <a:xfrm>
              <a:off x="5458325" y="24957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2" name="Shape 2722"/>
            <p:cNvSpPr/>
            <p:nvPr/>
          </p:nvSpPr>
          <p:spPr>
            <a:xfrm>
              <a:off x="5458325" y="26462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3" name="Shape 2723"/>
            <p:cNvSpPr/>
            <p:nvPr/>
          </p:nvSpPr>
          <p:spPr>
            <a:xfrm>
              <a:off x="5458325" y="29473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4" name="Shape 2724"/>
            <p:cNvSpPr/>
            <p:nvPr/>
          </p:nvSpPr>
          <p:spPr>
            <a:xfrm>
              <a:off x="5458325" y="32483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5" name="Shape 2725"/>
            <p:cNvSpPr/>
            <p:nvPr/>
          </p:nvSpPr>
          <p:spPr>
            <a:xfrm>
              <a:off x="5458325" y="33988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6" name="Shape 2726"/>
            <p:cNvSpPr/>
            <p:nvPr/>
          </p:nvSpPr>
          <p:spPr>
            <a:xfrm>
              <a:off x="5458325" y="36998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7" name="Shape 2727"/>
            <p:cNvSpPr/>
            <p:nvPr/>
          </p:nvSpPr>
          <p:spPr>
            <a:xfrm>
              <a:off x="5458325" y="38503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8" name="Shape 2728"/>
            <p:cNvSpPr/>
            <p:nvPr/>
          </p:nvSpPr>
          <p:spPr>
            <a:xfrm>
              <a:off x="5458325" y="40008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9" name="Shape 2729"/>
            <p:cNvSpPr/>
            <p:nvPr/>
          </p:nvSpPr>
          <p:spPr>
            <a:xfrm>
              <a:off x="5458325" y="41514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0" name="Shape 2730"/>
            <p:cNvSpPr/>
            <p:nvPr/>
          </p:nvSpPr>
          <p:spPr>
            <a:xfrm>
              <a:off x="5458325" y="46029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1" name="Shape 2731"/>
            <p:cNvSpPr/>
            <p:nvPr/>
          </p:nvSpPr>
          <p:spPr>
            <a:xfrm>
              <a:off x="5458325" y="47534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2" name="Shape 2732"/>
            <p:cNvSpPr/>
            <p:nvPr/>
          </p:nvSpPr>
          <p:spPr>
            <a:xfrm>
              <a:off x="5458325" y="50544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3" name="Shape 2733"/>
            <p:cNvSpPr/>
            <p:nvPr/>
          </p:nvSpPr>
          <p:spPr>
            <a:xfrm>
              <a:off x="5458325" y="52049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4" name="Shape 2734"/>
            <p:cNvSpPr/>
            <p:nvPr/>
          </p:nvSpPr>
          <p:spPr>
            <a:xfrm>
              <a:off x="5458325" y="53554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35" name="Shape 2735"/>
          <p:cNvGrpSpPr/>
          <p:nvPr/>
        </p:nvGrpSpPr>
        <p:grpSpPr>
          <a:xfrm rot="10800000">
            <a:off x="7828473" y="28610"/>
            <a:ext cx="1140880" cy="5086399"/>
            <a:chOff x="5458325" y="238125"/>
            <a:chExt cx="1175075" cy="5238850"/>
          </a:xfrm>
        </p:grpSpPr>
        <p:sp>
          <p:nvSpPr>
            <p:cNvPr id="2736" name="Shape 2736"/>
            <p:cNvSpPr/>
            <p:nvPr/>
          </p:nvSpPr>
          <p:spPr>
            <a:xfrm>
              <a:off x="5458325" y="3886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7" name="Shape 2737"/>
            <p:cNvSpPr/>
            <p:nvPr/>
          </p:nvSpPr>
          <p:spPr>
            <a:xfrm>
              <a:off x="5458325" y="6896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8" name="Shape 2738"/>
            <p:cNvSpPr/>
            <p:nvPr/>
          </p:nvSpPr>
          <p:spPr>
            <a:xfrm>
              <a:off x="5458325" y="8401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9" name="Shape 2739"/>
            <p:cNvSpPr/>
            <p:nvPr/>
          </p:nvSpPr>
          <p:spPr>
            <a:xfrm>
              <a:off x="5458325" y="12917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0" name="Shape 2740"/>
            <p:cNvSpPr/>
            <p:nvPr/>
          </p:nvSpPr>
          <p:spPr>
            <a:xfrm>
              <a:off x="5458325" y="17432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1" name="Shape 2741"/>
            <p:cNvSpPr/>
            <p:nvPr/>
          </p:nvSpPr>
          <p:spPr>
            <a:xfrm>
              <a:off x="5458325" y="18937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2" name="Shape 2742"/>
            <p:cNvSpPr/>
            <p:nvPr/>
          </p:nvSpPr>
          <p:spPr>
            <a:xfrm>
              <a:off x="5458325" y="20442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3" name="Shape 2743"/>
            <p:cNvSpPr/>
            <p:nvPr/>
          </p:nvSpPr>
          <p:spPr>
            <a:xfrm>
              <a:off x="5458325" y="27968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4" name="Shape 2744"/>
            <p:cNvSpPr/>
            <p:nvPr/>
          </p:nvSpPr>
          <p:spPr>
            <a:xfrm>
              <a:off x="5458325" y="30978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5" name="Shape 2745"/>
            <p:cNvSpPr/>
            <p:nvPr/>
          </p:nvSpPr>
          <p:spPr>
            <a:xfrm>
              <a:off x="5458325" y="35493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6" name="Shape 2746"/>
            <p:cNvSpPr/>
            <p:nvPr/>
          </p:nvSpPr>
          <p:spPr>
            <a:xfrm>
              <a:off x="5458325" y="43019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7" name="Shape 2747"/>
            <p:cNvSpPr/>
            <p:nvPr/>
          </p:nvSpPr>
          <p:spPr>
            <a:xfrm>
              <a:off x="5458325" y="44524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8" name="Shape 2748"/>
            <p:cNvSpPr/>
            <p:nvPr/>
          </p:nvSpPr>
          <p:spPr>
            <a:xfrm>
              <a:off x="5458325" y="49039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9" name="Shape 2749"/>
            <p:cNvSpPr/>
            <p:nvPr/>
          </p:nvSpPr>
          <p:spPr>
            <a:xfrm>
              <a:off x="5608825" y="2381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0" name="Shape 2750"/>
            <p:cNvSpPr/>
            <p:nvPr/>
          </p:nvSpPr>
          <p:spPr>
            <a:xfrm>
              <a:off x="5608825" y="5391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1" name="Shape 2751"/>
            <p:cNvSpPr/>
            <p:nvPr/>
          </p:nvSpPr>
          <p:spPr>
            <a:xfrm>
              <a:off x="5608825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2" name="Shape 2752"/>
            <p:cNvSpPr/>
            <p:nvPr/>
          </p:nvSpPr>
          <p:spPr>
            <a:xfrm>
              <a:off x="5608825" y="8401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3" name="Shape 2753"/>
            <p:cNvSpPr/>
            <p:nvPr/>
          </p:nvSpPr>
          <p:spPr>
            <a:xfrm>
              <a:off x="5608825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4" name="Shape 2754"/>
            <p:cNvSpPr/>
            <p:nvPr/>
          </p:nvSpPr>
          <p:spPr>
            <a:xfrm>
              <a:off x="5608825" y="11411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5" name="Shape 2755"/>
            <p:cNvSpPr/>
            <p:nvPr/>
          </p:nvSpPr>
          <p:spPr>
            <a:xfrm>
              <a:off x="5608825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6" name="Shape 2756"/>
            <p:cNvSpPr/>
            <p:nvPr/>
          </p:nvSpPr>
          <p:spPr>
            <a:xfrm>
              <a:off x="5608825" y="14422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7" name="Shape 2757"/>
            <p:cNvSpPr/>
            <p:nvPr/>
          </p:nvSpPr>
          <p:spPr>
            <a:xfrm>
              <a:off x="5608825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8" name="Shape 2758"/>
            <p:cNvSpPr/>
            <p:nvPr/>
          </p:nvSpPr>
          <p:spPr>
            <a:xfrm>
              <a:off x="5608825" y="17432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9" name="Shape 2759"/>
            <p:cNvSpPr/>
            <p:nvPr/>
          </p:nvSpPr>
          <p:spPr>
            <a:xfrm>
              <a:off x="5608825" y="18937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0" name="Shape 2760"/>
            <p:cNvSpPr/>
            <p:nvPr/>
          </p:nvSpPr>
          <p:spPr>
            <a:xfrm>
              <a:off x="5608825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1" name="Shape 2761"/>
            <p:cNvSpPr/>
            <p:nvPr/>
          </p:nvSpPr>
          <p:spPr>
            <a:xfrm>
              <a:off x="5608825" y="21947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2" name="Shape 2762"/>
            <p:cNvSpPr/>
            <p:nvPr/>
          </p:nvSpPr>
          <p:spPr>
            <a:xfrm>
              <a:off x="5608825" y="24957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3" name="Shape 2763"/>
            <p:cNvSpPr/>
            <p:nvPr/>
          </p:nvSpPr>
          <p:spPr>
            <a:xfrm>
              <a:off x="5608825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4" name="Shape 2764"/>
            <p:cNvSpPr/>
            <p:nvPr/>
          </p:nvSpPr>
          <p:spPr>
            <a:xfrm>
              <a:off x="5608825" y="29473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5" name="Shape 2765"/>
            <p:cNvSpPr/>
            <p:nvPr/>
          </p:nvSpPr>
          <p:spPr>
            <a:xfrm>
              <a:off x="5608825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6" name="Shape 2766"/>
            <p:cNvSpPr/>
            <p:nvPr/>
          </p:nvSpPr>
          <p:spPr>
            <a:xfrm>
              <a:off x="5608825" y="32483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7" name="Shape 2767"/>
            <p:cNvSpPr/>
            <p:nvPr/>
          </p:nvSpPr>
          <p:spPr>
            <a:xfrm>
              <a:off x="5608825" y="33988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8" name="Shape 2768"/>
            <p:cNvSpPr/>
            <p:nvPr/>
          </p:nvSpPr>
          <p:spPr>
            <a:xfrm>
              <a:off x="5608825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9" name="Shape 2769"/>
            <p:cNvSpPr/>
            <p:nvPr/>
          </p:nvSpPr>
          <p:spPr>
            <a:xfrm>
              <a:off x="5608825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0" name="Shape 2770"/>
            <p:cNvSpPr/>
            <p:nvPr/>
          </p:nvSpPr>
          <p:spPr>
            <a:xfrm>
              <a:off x="5608825" y="38503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1" name="Shape 2771"/>
            <p:cNvSpPr/>
            <p:nvPr/>
          </p:nvSpPr>
          <p:spPr>
            <a:xfrm>
              <a:off x="5608825" y="40008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2" name="Shape 2772"/>
            <p:cNvSpPr/>
            <p:nvPr/>
          </p:nvSpPr>
          <p:spPr>
            <a:xfrm>
              <a:off x="5608825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3" name="Shape 2773"/>
            <p:cNvSpPr/>
            <p:nvPr/>
          </p:nvSpPr>
          <p:spPr>
            <a:xfrm>
              <a:off x="5608825" y="44524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4" name="Shape 2774"/>
            <p:cNvSpPr/>
            <p:nvPr/>
          </p:nvSpPr>
          <p:spPr>
            <a:xfrm>
              <a:off x="5608825" y="46029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5" name="Shape 2775"/>
            <p:cNvSpPr/>
            <p:nvPr/>
          </p:nvSpPr>
          <p:spPr>
            <a:xfrm>
              <a:off x="5608825" y="47534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6" name="Shape 2776"/>
            <p:cNvSpPr/>
            <p:nvPr/>
          </p:nvSpPr>
          <p:spPr>
            <a:xfrm>
              <a:off x="5608825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7" name="Shape 2777"/>
            <p:cNvSpPr/>
            <p:nvPr/>
          </p:nvSpPr>
          <p:spPr>
            <a:xfrm>
              <a:off x="5608825" y="50544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8" name="Shape 2778"/>
            <p:cNvSpPr/>
            <p:nvPr/>
          </p:nvSpPr>
          <p:spPr>
            <a:xfrm>
              <a:off x="5608825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9" name="Shape 2779"/>
            <p:cNvSpPr/>
            <p:nvPr/>
          </p:nvSpPr>
          <p:spPr>
            <a:xfrm>
              <a:off x="5608825" y="53554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0" name="Shape 2780"/>
            <p:cNvSpPr/>
            <p:nvPr/>
          </p:nvSpPr>
          <p:spPr>
            <a:xfrm>
              <a:off x="5759350" y="2381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1" name="Shape 2781"/>
            <p:cNvSpPr/>
            <p:nvPr/>
          </p:nvSpPr>
          <p:spPr>
            <a:xfrm>
              <a:off x="5759350" y="8401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2" name="Shape 2782"/>
            <p:cNvSpPr/>
            <p:nvPr/>
          </p:nvSpPr>
          <p:spPr>
            <a:xfrm>
              <a:off x="5759350" y="11411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3" name="Shape 2783"/>
            <p:cNvSpPr/>
            <p:nvPr/>
          </p:nvSpPr>
          <p:spPr>
            <a:xfrm>
              <a:off x="5759350" y="14422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4" name="Shape 2784"/>
            <p:cNvSpPr/>
            <p:nvPr/>
          </p:nvSpPr>
          <p:spPr>
            <a:xfrm>
              <a:off x="5759350" y="18937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5" name="Shape 2785"/>
            <p:cNvSpPr/>
            <p:nvPr/>
          </p:nvSpPr>
          <p:spPr>
            <a:xfrm>
              <a:off x="5759350" y="24957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6" name="Shape 2786"/>
            <p:cNvSpPr/>
            <p:nvPr/>
          </p:nvSpPr>
          <p:spPr>
            <a:xfrm>
              <a:off x="5759350" y="26462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7" name="Shape 2787"/>
            <p:cNvSpPr/>
            <p:nvPr/>
          </p:nvSpPr>
          <p:spPr>
            <a:xfrm>
              <a:off x="5759350" y="36998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8" name="Shape 2788"/>
            <p:cNvSpPr/>
            <p:nvPr/>
          </p:nvSpPr>
          <p:spPr>
            <a:xfrm>
              <a:off x="5759350" y="41514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9" name="Shape 2789"/>
            <p:cNvSpPr/>
            <p:nvPr/>
          </p:nvSpPr>
          <p:spPr>
            <a:xfrm>
              <a:off x="5759350" y="49039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0" name="Shape 2790"/>
            <p:cNvSpPr/>
            <p:nvPr/>
          </p:nvSpPr>
          <p:spPr>
            <a:xfrm>
              <a:off x="5759350" y="53554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1" name="Shape 2791"/>
            <p:cNvSpPr/>
            <p:nvPr/>
          </p:nvSpPr>
          <p:spPr>
            <a:xfrm>
              <a:off x="5909850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2" name="Shape 2792"/>
            <p:cNvSpPr/>
            <p:nvPr/>
          </p:nvSpPr>
          <p:spPr>
            <a:xfrm>
              <a:off x="5909850" y="18937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3" name="Shape 2793"/>
            <p:cNvSpPr/>
            <p:nvPr/>
          </p:nvSpPr>
          <p:spPr>
            <a:xfrm>
              <a:off x="5909850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4" name="Shape 2794"/>
            <p:cNvSpPr/>
            <p:nvPr/>
          </p:nvSpPr>
          <p:spPr>
            <a:xfrm>
              <a:off x="6060375" y="47534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5" name="Shape 2795"/>
            <p:cNvSpPr/>
            <p:nvPr/>
          </p:nvSpPr>
          <p:spPr>
            <a:xfrm>
              <a:off x="6210875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6" name="Shape 2796"/>
            <p:cNvSpPr/>
            <p:nvPr/>
          </p:nvSpPr>
          <p:spPr>
            <a:xfrm>
              <a:off x="6210875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7" name="Shape 2797"/>
            <p:cNvSpPr/>
            <p:nvPr/>
          </p:nvSpPr>
          <p:spPr>
            <a:xfrm>
              <a:off x="6511900" y="9906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0B87A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98" name="Shape 2798"/>
          <p:cNvGrpSpPr/>
          <p:nvPr/>
        </p:nvGrpSpPr>
        <p:grpSpPr>
          <a:xfrm rot="10800000">
            <a:off x="7682357" y="28610"/>
            <a:ext cx="994736" cy="4940279"/>
            <a:chOff x="5759350" y="388625"/>
            <a:chExt cx="1024550" cy="5088350"/>
          </a:xfrm>
        </p:grpSpPr>
        <p:sp>
          <p:nvSpPr>
            <p:cNvPr id="2799" name="Shape 2799"/>
            <p:cNvSpPr/>
            <p:nvPr/>
          </p:nvSpPr>
          <p:spPr>
            <a:xfrm>
              <a:off x="5759350" y="5391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0" name="Shape 2800"/>
            <p:cNvSpPr/>
            <p:nvPr/>
          </p:nvSpPr>
          <p:spPr>
            <a:xfrm>
              <a:off x="5759350" y="12917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1" name="Shape 2801"/>
            <p:cNvSpPr/>
            <p:nvPr/>
          </p:nvSpPr>
          <p:spPr>
            <a:xfrm>
              <a:off x="5759350" y="27968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2" name="Shape 2802"/>
            <p:cNvSpPr/>
            <p:nvPr/>
          </p:nvSpPr>
          <p:spPr>
            <a:xfrm>
              <a:off x="5759350" y="33988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3" name="Shape 2803"/>
            <p:cNvSpPr/>
            <p:nvPr/>
          </p:nvSpPr>
          <p:spPr>
            <a:xfrm>
              <a:off x="5759350" y="35493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4" name="Shape 2804"/>
            <p:cNvSpPr/>
            <p:nvPr/>
          </p:nvSpPr>
          <p:spPr>
            <a:xfrm>
              <a:off x="5759350" y="43019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5" name="Shape 2805"/>
            <p:cNvSpPr/>
            <p:nvPr/>
          </p:nvSpPr>
          <p:spPr>
            <a:xfrm>
              <a:off x="5759350" y="52049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6" name="Shape 2806"/>
            <p:cNvSpPr/>
            <p:nvPr/>
          </p:nvSpPr>
          <p:spPr>
            <a:xfrm>
              <a:off x="5909850" y="3886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7" name="Shape 2807"/>
            <p:cNvSpPr/>
            <p:nvPr/>
          </p:nvSpPr>
          <p:spPr>
            <a:xfrm>
              <a:off x="5909850" y="11411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8" name="Shape 2808"/>
            <p:cNvSpPr/>
            <p:nvPr/>
          </p:nvSpPr>
          <p:spPr>
            <a:xfrm>
              <a:off x="5909850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9" name="Shape 2809"/>
            <p:cNvSpPr/>
            <p:nvPr/>
          </p:nvSpPr>
          <p:spPr>
            <a:xfrm>
              <a:off x="5909850" y="14422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0" name="Shape 2810"/>
            <p:cNvSpPr/>
            <p:nvPr/>
          </p:nvSpPr>
          <p:spPr>
            <a:xfrm>
              <a:off x="5909850" y="17432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1" name="Shape 2811"/>
            <p:cNvSpPr/>
            <p:nvPr/>
          </p:nvSpPr>
          <p:spPr>
            <a:xfrm>
              <a:off x="5909850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2" name="Shape 2812"/>
            <p:cNvSpPr/>
            <p:nvPr/>
          </p:nvSpPr>
          <p:spPr>
            <a:xfrm>
              <a:off x="5909850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3" name="Shape 2813"/>
            <p:cNvSpPr/>
            <p:nvPr/>
          </p:nvSpPr>
          <p:spPr>
            <a:xfrm>
              <a:off x="5909850" y="29473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4" name="Shape 2814"/>
            <p:cNvSpPr/>
            <p:nvPr/>
          </p:nvSpPr>
          <p:spPr>
            <a:xfrm>
              <a:off x="5909850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5" name="Shape 2815"/>
            <p:cNvSpPr/>
            <p:nvPr/>
          </p:nvSpPr>
          <p:spPr>
            <a:xfrm>
              <a:off x="5909850" y="32483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6" name="Shape 2816"/>
            <p:cNvSpPr/>
            <p:nvPr/>
          </p:nvSpPr>
          <p:spPr>
            <a:xfrm>
              <a:off x="5909850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7" name="Shape 2817"/>
            <p:cNvSpPr/>
            <p:nvPr/>
          </p:nvSpPr>
          <p:spPr>
            <a:xfrm>
              <a:off x="5909850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8" name="Shape 2818"/>
            <p:cNvSpPr/>
            <p:nvPr/>
          </p:nvSpPr>
          <p:spPr>
            <a:xfrm>
              <a:off x="5909850" y="38503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9" name="Shape 2819"/>
            <p:cNvSpPr/>
            <p:nvPr/>
          </p:nvSpPr>
          <p:spPr>
            <a:xfrm>
              <a:off x="5909850" y="40008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0" name="Shape 2820"/>
            <p:cNvSpPr/>
            <p:nvPr/>
          </p:nvSpPr>
          <p:spPr>
            <a:xfrm>
              <a:off x="5909850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1" name="Shape 2821"/>
            <p:cNvSpPr/>
            <p:nvPr/>
          </p:nvSpPr>
          <p:spPr>
            <a:xfrm>
              <a:off x="5909850" y="44524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2" name="Shape 2822"/>
            <p:cNvSpPr/>
            <p:nvPr/>
          </p:nvSpPr>
          <p:spPr>
            <a:xfrm>
              <a:off x="5909850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3" name="Shape 2823"/>
            <p:cNvSpPr/>
            <p:nvPr/>
          </p:nvSpPr>
          <p:spPr>
            <a:xfrm>
              <a:off x="5909850" y="50544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4" name="Shape 2824"/>
            <p:cNvSpPr/>
            <p:nvPr/>
          </p:nvSpPr>
          <p:spPr>
            <a:xfrm>
              <a:off x="5909850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5" name="Shape 2825"/>
            <p:cNvSpPr/>
            <p:nvPr/>
          </p:nvSpPr>
          <p:spPr>
            <a:xfrm>
              <a:off x="6060375" y="5391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6" name="Shape 2826"/>
            <p:cNvSpPr/>
            <p:nvPr/>
          </p:nvSpPr>
          <p:spPr>
            <a:xfrm>
              <a:off x="6060375" y="6896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7" name="Shape 2827"/>
            <p:cNvSpPr/>
            <p:nvPr/>
          </p:nvSpPr>
          <p:spPr>
            <a:xfrm>
              <a:off x="6060375" y="9906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8" name="Shape 2828"/>
            <p:cNvSpPr/>
            <p:nvPr/>
          </p:nvSpPr>
          <p:spPr>
            <a:xfrm>
              <a:off x="6060375" y="12917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9" name="Shape 2829"/>
            <p:cNvSpPr/>
            <p:nvPr/>
          </p:nvSpPr>
          <p:spPr>
            <a:xfrm>
              <a:off x="6060375" y="14422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0" name="Shape 2830"/>
            <p:cNvSpPr/>
            <p:nvPr/>
          </p:nvSpPr>
          <p:spPr>
            <a:xfrm>
              <a:off x="6060375" y="15927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1" name="Shape 2831"/>
            <p:cNvSpPr/>
            <p:nvPr/>
          </p:nvSpPr>
          <p:spPr>
            <a:xfrm>
              <a:off x="6060375" y="17432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2" name="Shape 2832"/>
            <p:cNvSpPr/>
            <p:nvPr/>
          </p:nvSpPr>
          <p:spPr>
            <a:xfrm>
              <a:off x="6060375" y="21947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3" name="Shape 2833"/>
            <p:cNvSpPr/>
            <p:nvPr/>
          </p:nvSpPr>
          <p:spPr>
            <a:xfrm>
              <a:off x="6060375" y="23452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4" name="Shape 2834"/>
            <p:cNvSpPr/>
            <p:nvPr/>
          </p:nvSpPr>
          <p:spPr>
            <a:xfrm>
              <a:off x="6060375" y="24957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5" name="Shape 2835"/>
            <p:cNvSpPr/>
            <p:nvPr/>
          </p:nvSpPr>
          <p:spPr>
            <a:xfrm>
              <a:off x="6060375" y="26462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6" name="Shape 2836"/>
            <p:cNvSpPr/>
            <p:nvPr/>
          </p:nvSpPr>
          <p:spPr>
            <a:xfrm>
              <a:off x="6060375" y="27968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7" name="Shape 2837"/>
            <p:cNvSpPr/>
            <p:nvPr/>
          </p:nvSpPr>
          <p:spPr>
            <a:xfrm>
              <a:off x="6060375" y="29473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8" name="Shape 2838"/>
            <p:cNvSpPr/>
            <p:nvPr/>
          </p:nvSpPr>
          <p:spPr>
            <a:xfrm>
              <a:off x="6060375" y="30978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9" name="Shape 2839"/>
            <p:cNvSpPr/>
            <p:nvPr/>
          </p:nvSpPr>
          <p:spPr>
            <a:xfrm>
              <a:off x="6060375" y="32483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0" name="Shape 2840"/>
            <p:cNvSpPr/>
            <p:nvPr/>
          </p:nvSpPr>
          <p:spPr>
            <a:xfrm>
              <a:off x="6060375" y="33988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1" name="Shape 2841"/>
            <p:cNvSpPr/>
            <p:nvPr/>
          </p:nvSpPr>
          <p:spPr>
            <a:xfrm>
              <a:off x="6060375" y="35493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2" name="Shape 2842"/>
            <p:cNvSpPr/>
            <p:nvPr/>
          </p:nvSpPr>
          <p:spPr>
            <a:xfrm>
              <a:off x="6060375" y="38503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3" name="Shape 2843"/>
            <p:cNvSpPr/>
            <p:nvPr/>
          </p:nvSpPr>
          <p:spPr>
            <a:xfrm>
              <a:off x="6060375" y="41514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4" name="Shape 2844"/>
            <p:cNvSpPr/>
            <p:nvPr/>
          </p:nvSpPr>
          <p:spPr>
            <a:xfrm>
              <a:off x="6060375" y="43019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5" name="Shape 2845"/>
            <p:cNvSpPr/>
            <p:nvPr/>
          </p:nvSpPr>
          <p:spPr>
            <a:xfrm>
              <a:off x="6060375" y="44524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6" name="Shape 2846"/>
            <p:cNvSpPr/>
            <p:nvPr/>
          </p:nvSpPr>
          <p:spPr>
            <a:xfrm>
              <a:off x="6060375" y="46029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7" name="Shape 2847"/>
            <p:cNvSpPr/>
            <p:nvPr/>
          </p:nvSpPr>
          <p:spPr>
            <a:xfrm>
              <a:off x="6060375" y="49039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8" name="Shape 2848"/>
            <p:cNvSpPr/>
            <p:nvPr/>
          </p:nvSpPr>
          <p:spPr>
            <a:xfrm>
              <a:off x="6060375" y="50544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9" name="Shape 2849"/>
            <p:cNvSpPr/>
            <p:nvPr/>
          </p:nvSpPr>
          <p:spPr>
            <a:xfrm>
              <a:off x="6060375" y="52049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0" name="Shape 2850"/>
            <p:cNvSpPr/>
            <p:nvPr/>
          </p:nvSpPr>
          <p:spPr>
            <a:xfrm>
              <a:off x="6060375" y="53554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1" name="Shape 2851"/>
            <p:cNvSpPr/>
            <p:nvPr/>
          </p:nvSpPr>
          <p:spPr>
            <a:xfrm>
              <a:off x="6210875" y="5391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2" name="Shape 2852"/>
            <p:cNvSpPr/>
            <p:nvPr/>
          </p:nvSpPr>
          <p:spPr>
            <a:xfrm>
              <a:off x="6210875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3" name="Shape 2853"/>
            <p:cNvSpPr/>
            <p:nvPr/>
          </p:nvSpPr>
          <p:spPr>
            <a:xfrm>
              <a:off x="6210875" y="11411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4" name="Shape 2854"/>
            <p:cNvSpPr/>
            <p:nvPr/>
          </p:nvSpPr>
          <p:spPr>
            <a:xfrm>
              <a:off x="6210875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5" name="Shape 2855"/>
            <p:cNvSpPr/>
            <p:nvPr/>
          </p:nvSpPr>
          <p:spPr>
            <a:xfrm>
              <a:off x="6210875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6" name="Shape 2856"/>
            <p:cNvSpPr/>
            <p:nvPr/>
          </p:nvSpPr>
          <p:spPr>
            <a:xfrm>
              <a:off x="6210875" y="18937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7" name="Shape 2857"/>
            <p:cNvSpPr/>
            <p:nvPr/>
          </p:nvSpPr>
          <p:spPr>
            <a:xfrm>
              <a:off x="6210875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8" name="Shape 2858"/>
            <p:cNvSpPr/>
            <p:nvPr/>
          </p:nvSpPr>
          <p:spPr>
            <a:xfrm>
              <a:off x="6210875" y="21947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9" name="Shape 2859"/>
            <p:cNvSpPr/>
            <p:nvPr/>
          </p:nvSpPr>
          <p:spPr>
            <a:xfrm>
              <a:off x="6210875" y="24957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0" name="Shape 2860"/>
            <p:cNvSpPr/>
            <p:nvPr/>
          </p:nvSpPr>
          <p:spPr>
            <a:xfrm>
              <a:off x="6210875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1" name="Shape 2861"/>
            <p:cNvSpPr/>
            <p:nvPr/>
          </p:nvSpPr>
          <p:spPr>
            <a:xfrm>
              <a:off x="6210875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2" name="Shape 2862"/>
            <p:cNvSpPr/>
            <p:nvPr/>
          </p:nvSpPr>
          <p:spPr>
            <a:xfrm>
              <a:off x="6210875" y="33988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3" name="Shape 2863"/>
            <p:cNvSpPr/>
            <p:nvPr/>
          </p:nvSpPr>
          <p:spPr>
            <a:xfrm>
              <a:off x="6210875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4" name="Shape 2864"/>
            <p:cNvSpPr/>
            <p:nvPr/>
          </p:nvSpPr>
          <p:spPr>
            <a:xfrm>
              <a:off x="6210875" y="40008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5" name="Shape 2865"/>
            <p:cNvSpPr/>
            <p:nvPr/>
          </p:nvSpPr>
          <p:spPr>
            <a:xfrm>
              <a:off x="6210875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6" name="Shape 2866"/>
            <p:cNvSpPr/>
            <p:nvPr/>
          </p:nvSpPr>
          <p:spPr>
            <a:xfrm>
              <a:off x="6210875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7" name="Shape 2867"/>
            <p:cNvSpPr/>
            <p:nvPr/>
          </p:nvSpPr>
          <p:spPr>
            <a:xfrm>
              <a:off x="6210875" y="44524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8" name="Shape 2868"/>
            <p:cNvSpPr/>
            <p:nvPr/>
          </p:nvSpPr>
          <p:spPr>
            <a:xfrm>
              <a:off x="6210875" y="46029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9" name="Shape 2869"/>
            <p:cNvSpPr/>
            <p:nvPr/>
          </p:nvSpPr>
          <p:spPr>
            <a:xfrm>
              <a:off x="6210875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0" name="Shape 2870"/>
            <p:cNvSpPr/>
            <p:nvPr/>
          </p:nvSpPr>
          <p:spPr>
            <a:xfrm>
              <a:off x="6210875" y="50544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1" name="Shape 2871"/>
            <p:cNvSpPr/>
            <p:nvPr/>
          </p:nvSpPr>
          <p:spPr>
            <a:xfrm>
              <a:off x="6361375" y="3886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2" name="Shape 2872"/>
            <p:cNvSpPr/>
            <p:nvPr/>
          </p:nvSpPr>
          <p:spPr>
            <a:xfrm>
              <a:off x="6361375" y="5391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3" name="Shape 2873"/>
            <p:cNvSpPr/>
            <p:nvPr/>
          </p:nvSpPr>
          <p:spPr>
            <a:xfrm>
              <a:off x="6361375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4" name="Shape 2874"/>
            <p:cNvSpPr/>
            <p:nvPr/>
          </p:nvSpPr>
          <p:spPr>
            <a:xfrm>
              <a:off x="6361375" y="12917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5" name="Shape 2875"/>
            <p:cNvSpPr/>
            <p:nvPr/>
          </p:nvSpPr>
          <p:spPr>
            <a:xfrm>
              <a:off x="6361375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6" name="Shape 2876"/>
            <p:cNvSpPr/>
            <p:nvPr/>
          </p:nvSpPr>
          <p:spPr>
            <a:xfrm>
              <a:off x="6361375" y="20442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7" name="Shape 2877"/>
            <p:cNvSpPr/>
            <p:nvPr/>
          </p:nvSpPr>
          <p:spPr>
            <a:xfrm>
              <a:off x="6361375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8" name="Shape 2878"/>
            <p:cNvSpPr/>
            <p:nvPr/>
          </p:nvSpPr>
          <p:spPr>
            <a:xfrm>
              <a:off x="6361375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9" name="Shape 2879"/>
            <p:cNvSpPr/>
            <p:nvPr/>
          </p:nvSpPr>
          <p:spPr>
            <a:xfrm>
              <a:off x="6361375" y="30978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0" name="Shape 2880"/>
            <p:cNvSpPr/>
            <p:nvPr/>
          </p:nvSpPr>
          <p:spPr>
            <a:xfrm>
              <a:off x="6361375" y="32483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1" name="Shape 2881"/>
            <p:cNvSpPr/>
            <p:nvPr/>
          </p:nvSpPr>
          <p:spPr>
            <a:xfrm>
              <a:off x="6361375" y="35493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2" name="Shape 2882"/>
            <p:cNvSpPr/>
            <p:nvPr/>
          </p:nvSpPr>
          <p:spPr>
            <a:xfrm>
              <a:off x="6361375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3" name="Shape 2883"/>
            <p:cNvSpPr/>
            <p:nvPr/>
          </p:nvSpPr>
          <p:spPr>
            <a:xfrm>
              <a:off x="6361375" y="38503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4" name="Shape 2884"/>
            <p:cNvSpPr/>
            <p:nvPr/>
          </p:nvSpPr>
          <p:spPr>
            <a:xfrm>
              <a:off x="6361375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5" name="Shape 2885"/>
            <p:cNvSpPr/>
            <p:nvPr/>
          </p:nvSpPr>
          <p:spPr>
            <a:xfrm>
              <a:off x="6361375" y="43019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6" name="Shape 2886"/>
            <p:cNvSpPr/>
            <p:nvPr/>
          </p:nvSpPr>
          <p:spPr>
            <a:xfrm>
              <a:off x="6361375" y="47534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7" name="Shape 2887"/>
            <p:cNvSpPr/>
            <p:nvPr/>
          </p:nvSpPr>
          <p:spPr>
            <a:xfrm>
              <a:off x="6361375" y="50544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8" name="Shape 2888"/>
            <p:cNvSpPr/>
            <p:nvPr/>
          </p:nvSpPr>
          <p:spPr>
            <a:xfrm>
              <a:off x="6361375" y="52049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9" name="Shape 2889"/>
            <p:cNvSpPr/>
            <p:nvPr/>
          </p:nvSpPr>
          <p:spPr>
            <a:xfrm>
              <a:off x="6511900" y="3886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0" name="Shape 2890"/>
            <p:cNvSpPr/>
            <p:nvPr/>
          </p:nvSpPr>
          <p:spPr>
            <a:xfrm>
              <a:off x="6511900" y="12917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1" name="Shape 2891"/>
            <p:cNvSpPr/>
            <p:nvPr/>
          </p:nvSpPr>
          <p:spPr>
            <a:xfrm>
              <a:off x="6511900" y="20442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2" name="Shape 2892"/>
            <p:cNvSpPr/>
            <p:nvPr/>
          </p:nvSpPr>
          <p:spPr>
            <a:xfrm>
              <a:off x="6511900" y="279680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3" name="Shape 2893"/>
            <p:cNvSpPr/>
            <p:nvPr/>
          </p:nvSpPr>
          <p:spPr>
            <a:xfrm>
              <a:off x="6511900" y="36998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4" name="Shape 2894"/>
            <p:cNvSpPr/>
            <p:nvPr/>
          </p:nvSpPr>
          <p:spPr>
            <a:xfrm>
              <a:off x="6511900" y="44524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5" name="Shape 2895"/>
            <p:cNvSpPr/>
            <p:nvPr/>
          </p:nvSpPr>
          <p:spPr>
            <a:xfrm>
              <a:off x="6511900" y="46029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6" name="Shape 2896"/>
            <p:cNvSpPr/>
            <p:nvPr/>
          </p:nvSpPr>
          <p:spPr>
            <a:xfrm>
              <a:off x="6511900" y="52049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7" name="Shape 2897"/>
            <p:cNvSpPr/>
            <p:nvPr/>
          </p:nvSpPr>
          <p:spPr>
            <a:xfrm>
              <a:off x="6662400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8" name="Shape 2898"/>
            <p:cNvSpPr/>
            <p:nvPr/>
          </p:nvSpPr>
          <p:spPr>
            <a:xfrm>
              <a:off x="6662400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9" name="Shape 2899"/>
            <p:cNvSpPr/>
            <p:nvPr/>
          </p:nvSpPr>
          <p:spPr>
            <a:xfrm>
              <a:off x="6662400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D3EB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00" name="Shape 2900"/>
          <p:cNvGrpSpPr/>
          <p:nvPr/>
        </p:nvGrpSpPr>
        <p:grpSpPr>
          <a:xfrm rot="10800000">
            <a:off x="7682352" y="28610"/>
            <a:ext cx="1140880" cy="5086399"/>
            <a:chOff x="5608825" y="238125"/>
            <a:chExt cx="1175075" cy="5238850"/>
          </a:xfrm>
        </p:grpSpPr>
        <p:sp>
          <p:nvSpPr>
            <p:cNvPr id="2901" name="Shape 2901"/>
            <p:cNvSpPr/>
            <p:nvPr/>
          </p:nvSpPr>
          <p:spPr>
            <a:xfrm>
              <a:off x="5608825" y="3886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2" name="Shape 2902"/>
            <p:cNvSpPr/>
            <p:nvPr/>
          </p:nvSpPr>
          <p:spPr>
            <a:xfrm>
              <a:off x="5608825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3" name="Shape 2903"/>
            <p:cNvSpPr/>
            <p:nvPr/>
          </p:nvSpPr>
          <p:spPr>
            <a:xfrm>
              <a:off x="5608825" y="27968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4" name="Shape 2904"/>
            <p:cNvSpPr/>
            <p:nvPr/>
          </p:nvSpPr>
          <p:spPr>
            <a:xfrm>
              <a:off x="5608825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5" name="Shape 2905"/>
            <p:cNvSpPr/>
            <p:nvPr/>
          </p:nvSpPr>
          <p:spPr>
            <a:xfrm>
              <a:off x="5759350" y="3886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6" name="Shape 2906"/>
            <p:cNvSpPr/>
            <p:nvPr/>
          </p:nvSpPr>
          <p:spPr>
            <a:xfrm>
              <a:off x="5759350" y="6896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7" name="Shape 2907"/>
            <p:cNvSpPr/>
            <p:nvPr/>
          </p:nvSpPr>
          <p:spPr>
            <a:xfrm>
              <a:off x="5759350" y="9906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8" name="Shape 2908"/>
            <p:cNvSpPr/>
            <p:nvPr/>
          </p:nvSpPr>
          <p:spPr>
            <a:xfrm>
              <a:off x="5759350" y="15927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9" name="Shape 2909"/>
            <p:cNvSpPr/>
            <p:nvPr/>
          </p:nvSpPr>
          <p:spPr>
            <a:xfrm>
              <a:off x="5759350" y="17432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0" name="Shape 2910"/>
            <p:cNvSpPr/>
            <p:nvPr/>
          </p:nvSpPr>
          <p:spPr>
            <a:xfrm>
              <a:off x="5759350" y="20442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1" name="Shape 2911"/>
            <p:cNvSpPr/>
            <p:nvPr/>
          </p:nvSpPr>
          <p:spPr>
            <a:xfrm>
              <a:off x="5759350" y="21947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2" name="Shape 2912"/>
            <p:cNvSpPr/>
            <p:nvPr/>
          </p:nvSpPr>
          <p:spPr>
            <a:xfrm>
              <a:off x="5759350" y="23452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3" name="Shape 2913"/>
            <p:cNvSpPr/>
            <p:nvPr/>
          </p:nvSpPr>
          <p:spPr>
            <a:xfrm>
              <a:off x="5759350" y="294730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4" name="Shape 2914"/>
            <p:cNvSpPr/>
            <p:nvPr/>
          </p:nvSpPr>
          <p:spPr>
            <a:xfrm>
              <a:off x="5759350" y="30978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5" name="Shape 2915"/>
            <p:cNvSpPr/>
            <p:nvPr/>
          </p:nvSpPr>
          <p:spPr>
            <a:xfrm>
              <a:off x="5759350" y="32483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6" name="Shape 2916"/>
            <p:cNvSpPr/>
            <p:nvPr/>
          </p:nvSpPr>
          <p:spPr>
            <a:xfrm>
              <a:off x="5759350" y="38503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7" name="Shape 2917"/>
            <p:cNvSpPr/>
            <p:nvPr/>
          </p:nvSpPr>
          <p:spPr>
            <a:xfrm>
              <a:off x="5759350" y="40008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8" name="Shape 2918"/>
            <p:cNvSpPr/>
            <p:nvPr/>
          </p:nvSpPr>
          <p:spPr>
            <a:xfrm>
              <a:off x="5759350" y="44524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9" name="Shape 2919"/>
            <p:cNvSpPr/>
            <p:nvPr/>
          </p:nvSpPr>
          <p:spPr>
            <a:xfrm>
              <a:off x="5759350" y="46029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0" name="Shape 2920"/>
            <p:cNvSpPr/>
            <p:nvPr/>
          </p:nvSpPr>
          <p:spPr>
            <a:xfrm>
              <a:off x="5759350" y="47534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1" name="Shape 2921"/>
            <p:cNvSpPr/>
            <p:nvPr/>
          </p:nvSpPr>
          <p:spPr>
            <a:xfrm>
              <a:off x="5759350" y="50544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2" name="Shape 2922"/>
            <p:cNvSpPr/>
            <p:nvPr/>
          </p:nvSpPr>
          <p:spPr>
            <a:xfrm>
              <a:off x="5909850" y="2381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3" name="Shape 2923"/>
            <p:cNvSpPr/>
            <p:nvPr/>
          </p:nvSpPr>
          <p:spPr>
            <a:xfrm>
              <a:off x="5909850" y="5391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4" name="Shape 2924"/>
            <p:cNvSpPr/>
            <p:nvPr/>
          </p:nvSpPr>
          <p:spPr>
            <a:xfrm>
              <a:off x="5909850" y="8401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5" name="Shape 2925"/>
            <p:cNvSpPr/>
            <p:nvPr/>
          </p:nvSpPr>
          <p:spPr>
            <a:xfrm>
              <a:off x="5909850" y="9906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6" name="Shape 2926"/>
            <p:cNvSpPr/>
            <p:nvPr/>
          </p:nvSpPr>
          <p:spPr>
            <a:xfrm>
              <a:off x="5909850" y="159270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7" name="Shape 2927"/>
            <p:cNvSpPr/>
            <p:nvPr/>
          </p:nvSpPr>
          <p:spPr>
            <a:xfrm>
              <a:off x="5909850" y="21947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8" name="Shape 2928"/>
            <p:cNvSpPr/>
            <p:nvPr/>
          </p:nvSpPr>
          <p:spPr>
            <a:xfrm>
              <a:off x="5909850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9" name="Shape 2929"/>
            <p:cNvSpPr/>
            <p:nvPr/>
          </p:nvSpPr>
          <p:spPr>
            <a:xfrm>
              <a:off x="5909850" y="24957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0" name="Shape 2930"/>
            <p:cNvSpPr/>
            <p:nvPr/>
          </p:nvSpPr>
          <p:spPr>
            <a:xfrm>
              <a:off x="5909850" y="33988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1" name="Shape 2931"/>
            <p:cNvSpPr/>
            <p:nvPr/>
          </p:nvSpPr>
          <p:spPr>
            <a:xfrm>
              <a:off x="5909850" y="41514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2" name="Shape 2932"/>
            <p:cNvSpPr/>
            <p:nvPr/>
          </p:nvSpPr>
          <p:spPr>
            <a:xfrm>
              <a:off x="5909850" y="46029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3" name="Shape 2933"/>
            <p:cNvSpPr/>
            <p:nvPr/>
          </p:nvSpPr>
          <p:spPr>
            <a:xfrm>
              <a:off x="5909850" y="47534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4" name="Shape 2934"/>
            <p:cNvSpPr/>
            <p:nvPr/>
          </p:nvSpPr>
          <p:spPr>
            <a:xfrm>
              <a:off x="5909850" y="53554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5" name="Shape 2935"/>
            <p:cNvSpPr/>
            <p:nvPr/>
          </p:nvSpPr>
          <p:spPr>
            <a:xfrm>
              <a:off x="6060375" y="2381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6" name="Shape 2936"/>
            <p:cNvSpPr/>
            <p:nvPr/>
          </p:nvSpPr>
          <p:spPr>
            <a:xfrm>
              <a:off x="6060375" y="38862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7" name="Shape 2937"/>
            <p:cNvSpPr/>
            <p:nvPr/>
          </p:nvSpPr>
          <p:spPr>
            <a:xfrm>
              <a:off x="6060375" y="840150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8" name="Shape 2938"/>
            <p:cNvSpPr/>
            <p:nvPr/>
          </p:nvSpPr>
          <p:spPr>
            <a:xfrm>
              <a:off x="6060375" y="11411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9" name="Shape 2939"/>
            <p:cNvSpPr/>
            <p:nvPr/>
          </p:nvSpPr>
          <p:spPr>
            <a:xfrm>
              <a:off x="6060375" y="189372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0" name="Shape 2940"/>
            <p:cNvSpPr/>
            <p:nvPr/>
          </p:nvSpPr>
          <p:spPr>
            <a:xfrm>
              <a:off x="6060375" y="2044250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1" name="Shape 2941"/>
            <p:cNvSpPr/>
            <p:nvPr/>
          </p:nvSpPr>
          <p:spPr>
            <a:xfrm>
              <a:off x="6060375" y="3699875"/>
              <a:ext cx="121500" cy="1215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2" name="Shape 2942"/>
            <p:cNvSpPr/>
            <p:nvPr/>
          </p:nvSpPr>
          <p:spPr>
            <a:xfrm>
              <a:off x="6060375" y="4000875"/>
              <a:ext cx="121500" cy="1215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3" name="Shape 2943"/>
            <p:cNvSpPr/>
            <p:nvPr/>
          </p:nvSpPr>
          <p:spPr>
            <a:xfrm>
              <a:off x="6210875" y="23812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4" name="Shape 2944"/>
            <p:cNvSpPr/>
            <p:nvPr/>
          </p:nvSpPr>
          <p:spPr>
            <a:xfrm>
              <a:off x="6210875" y="68965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5" name="Shape 2945"/>
            <p:cNvSpPr/>
            <p:nvPr/>
          </p:nvSpPr>
          <p:spPr>
            <a:xfrm>
              <a:off x="6210875" y="23452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6" name="Shape 2946"/>
            <p:cNvSpPr/>
            <p:nvPr/>
          </p:nvSpPr>
          <p:spPr>
            <a:xfrm>
              <a:off x="6210875" y="324832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7" name="Shape 2947"/>
            <p:cNvSpPr/>
            <p:nvPr/>
          </p:nvSpPr>
          <p:spPr>
            <a:xfrm>
              <a:off x="6210875" y="3699875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8" name="Shape 2948"/>
            <p:cNvSpPr/>
            <p:nvPr/>
          </p:nvSpPr>
          <p:spPr>
            <a:xfrm>
              <a:off x="6361375" y="1442200"/>
              <a:ext cx="121500" cy="1215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9" name="Shape 2949"/>
            <p:cNvSpPr/>
            <p:nvPr/>
          </p:nvSpPr>
          <p:spPr>
            <a:xfrm>
              <a:off x="6361375" y="2646275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0" name="Shape 2950"/>
            <p:cNvSpPr/>
            <p:nvPr/>
          </p:nvSpPr>
          <p:spPr>
            <a:xfrm>
              <a:off x="6662400" y="4903950"/>
              <a:ext cx="121500" cy="1215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1" name="Shape 2951"/>
          <p:cNvSpPr txBox="1"/>
          <p:nvPr>
            <p:ph idx="12" type="sldNum"/>
          </p:nvPr>
        </p:nvSpPr>
        <p:spPr>
          <a:xfrm>
            <a:off x="91531" y="47202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Image background">
  <p:cSld name="Image background">
    <p:bg>
      <p:bgPr>
        <a:solidFill>
          <a:srgbClr val="1D1D1B"/>
        </a:solidFill>
      </p:bgPr>
    </p:bg>
    <p:spTree>
      <p:nvGrpSpPr>
        <p:cNvPr id="2952" name="Shape 2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3" name="Shape 2953"/>
          <p:cNvGrpSpPr/>
          <p:nvPr/>
        </p:nvGrpSpPr>
        <p:grpSpPr>
          <a:xfrm>
            <a:off x="7828574" y="28665"/>
            <a:ext cx="1286937" cy="5086335"/>
            <a:chOff x="6367261" y="28665"/>
            <a:chExt cx="1286937" cy="5086335"/>
          </a:xfrm>
        </p:grpSpPr>
        <p:sp>
          <p:nvSpPr>
            <p:cNvPr id="2954" name="Shape 2954"/>
            <p:cNvSpPr/>
            <p:nvPr/>
          </p:nvSpPr>
          <p:spPr>
            <a:xfrm rot="10800000">
              <a:off x="7536298" y="613171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5" name="Shape 2955"/>
            <p:cNvSpPr/>
            <p:nvPr/>
          </p:nvSpPr>
          <p:spPr>
            <a:xfrm rot="10800000">
              <a:off x="7244033" y="2659028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6" name="Shape 2956"/>
            <p:cNvSpPr/>
            <p:nvPr/>
          </p:nvSpPr>
          <p:spPr>
            <a:xfrm rot="10800000">
              <a:off x="7244033" y="174785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7" name="Shape 2957"/>
            <p:cNvSpPr/>
            <p:nvPr/>
          </p:nvSpPr>
          <p:spPr>
            <a:xfrm rot="10800000">
              <a:off x="6659527" y="4266449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8" name="Shape 2958"/>
            <p:cNvSpPr/>
            <p:nvPr/>
          </p:nvSpPr>
          <p:spPr>
            <a:xfrm rot="10800000">
              <a:off x="7536298" y="4704859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9" name="Shape 2959"/>
            <p:cNvSpPr/>
            <p:nvPr/>
          </p:nvSpPr>
          <p:spPr>
            <a:xfrm rot="10800000">
              <a:off x="7536298" y="4558714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0" name="Shape 2960"/>
            <p:cNvSpPr/>
            <p:nvPr/>
          </p:nvSpPr>
          <p:spPr>
            <a:xfrm rot="10800000">
              <a:off x="7536298" y="4266449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1" name="Shape 2961"/>
            <p:cNvSpPr/>
            <p:nvPr/>
          </p:nvSpPr>
          <p:spPr>
            <a:xfrm rot="10800000">
              <a:off x="7536298" y="3974184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2" name="Shape 2962"/>
            <p:cNvSpPr/>
            <p:nvPr/>
          </p:nvSpPr>
          <p:spPr>
            <a:xfrm rot="10800000">
              <a:off x="7536298" y="3828063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3" name="Shape 2963"/>
            <p:cNvSpPr/>
            <p:nvPr/>
          </p:nvSpPr>
          <p:spPr>
            <a:xfrm rot="10800000">
              <a:off x="7536298" y="3681943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4" name="Shape 2964"/>
            <p:cNvSpPr/>
            <p:nvPr/>
          </p:nvSpPr>
          <p:spPr>
            <a:xfrm rot="10800000">
              <a:off x="7536298" y="3535798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5" name="Shape 2965"/>
            <p:cNvSpPr/>
            <p:nvPr/>
          </p:nvSpPr>
          <p:spPr>
            <a:xfrm rot="10800000">
              <a:off x="7536298" y="3097412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6" name="Shape 2966"/>
            <p:cNvSpPr/>
            <p:nvPr/>
          </p:nvSpPr>
          <p:spPr>
            <a:xfrm rot="10800000">
              <a:off x="7536298" y="2951268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7" name="Shape 2967"/>
            <p:cNvSpPr/>
            <p:nvPr/>
          </p:nvSpPr>
          <p:spPr>
            <a:xfrm rot="10800000">
              <a:off x="7536298" y="2805147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8" name="Shape 2968"/>
            <p:cNvSpPr/>
            <p:nvPr/>
          </p:nvSpPr>
          <p:spPr>
            <a:xfrm rot="10800000">
              <a:off x="7536298" y="2659028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9" name="Shape 2969"/>
            <p:cNvSpPr/>
            <p:nvPr/>
          </p:nvSpPr>
          <p:spPr>
            <a:xfrm rot="10800000">
              <a:off x="7536298" y="2512882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0" name="Shape 2970"/>
            <p:cNvSpPr/>
            <p:nvPr/>
          </p:nvSpPr>
          <p:spPr>
            <a:xfrm rot="10800000">
              <a:off x="7536298" y="2366762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1" name="Shape 2971"/>
            <p:cNvSpPr/>
            <p:nvPr/>
          </p:nvSpPr>
          <p:spPr>
            <a:xfrm rot="10800000">
              <a:off x="7536298" y="2220617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2" name="Shape 2972"/>
            <p:cNvSpPr/>
            <p:nvPr/>
          </p:nvSpPr>
          <p:spPr>
            <a:xfrm rot="10800000">
              <a:off x="7536298" y="2074496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3" name="Shape 2973"/>
            <p:cNvSpPr/>
            <p:nvPr/>
          </p:nvSpPr>
          <p:spPr>
            <a:xfrm rot="10800000">
              <a:off x="7536298" y="1928352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4" name="Shape 2974"/>
            <p:cNvSpPr/>
            <p:nvPr/>
          </p:nvSpPr>
          <p:spPr>
            <a:xfrm rot="10800000">
              <a:off x="7536298" y="1782231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5" name="Shape 2975"/>
            <p:cNvSpPr/>
            <p:nvPr/>
          </p:nvSpPr>
          <p:spPr>
            <a:xfrm rot="10800000">
              <a:off x="7536298" y="1489966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6" name="Shape 2976"/>
            <p:cNvSpPr/>
            <p:nvPr/>
          </p:nvSpPr>
          <p:spPr>
            <a:xfrm rot="10800000">
              <a:off x="7536298" y="1197701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7" name="Shape 2977"/>
            <p:cNvSpPr/>
            <p:nvPr/>
          </p:nvSpPr>
          <p:spPr>
            <a:xfrm rot="10800000">
              <a:off x="7536298" y="1051580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8" name="Shape 2978"/>
            <p:cNvSpPr/>
            <p:nvPr/>
          </p:nvSpPr>
          <p:spPr>
            <a:xfrm rot="10800000">
              <a:off x="7536298" y="905436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9" name="Shape 2979"/>
            <p:cNvSpPr/>
            <p:nvPr/>
          </p:nvSpPr>
          <p:spPr>
            <a:xfrm rot="10800000">
              <a:off x="7536298" y="759315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0" name="Shape 2980"/>
            <p:cNvSpPr/>
            <p:nvPr/>
          </p:nvSpPr>
          <p:spPr>
            <a:xfrm rot="10800000">
              <a:off x="7536298" y="467050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1" name="Shape 2981"/>
            <p:cNvSpPr/>
            <p:nvPr/>
          </p:nvSpPr>
          <p:spPr>
            <a:xfrm rot="10800000">
              <a:off x="7536298" y="320930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2" name="Shape 2982"/>
            <p:cNvSpPr/>
            <p:nvPr/>
          </p:nvSpPr>
          <p:spPr>
            <a:xfrm rot="10800000">
              <a:off x="7536298" y="174785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3" name="Shape 2983"/>
            <p:cNvSpPr/>
            <p:nvPr/>
          </p:nvSpPr>
          <p:spPr>
            <a:xfrm rot="10800000">
              <a:off x="7536298" y="28665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4" name="Shape 2984"/>
            <p:cNvSpPr/>
            <p:nvPr/>
          </p:nvSpPr>
          <p:spPr>
            <a:xfrm rot="10800000">
              <a:off x="7390177" y="4850979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5" name="Shape 2985"/>
            <p:cNvSpPr/>
            <p:nvPr/>
          </p:nvSpPr>
          <p:spPr>
            <a:xfrm rot="10800000">
              <a:off x="7390177" y="4558714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6" name="Shape 2986"/>
            <p:cNvSpPr/>
            <p:nvPr/>
          </p:nvSpPr>
          <p:spPr>
            <a:xfrm rot="10800000">
              <a:off x="7390177" y="4412594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7" name="Shape 2987"/>
            <p:cNvSpPr/>
            <p:nvPr/>
          </p:nvSpPr>
          <p:spPr>
            <a:xfrm rot="10800000">
              <a:off x="7390177" y="4266449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8" name="Shape 2988"/>
            <p:cNvSpPr/>
            <p:nvPr/>
          </p:nvSpPr>
          <p:spPr>
            <a:xfrm rot="10800000">
              <a:off x="7390177" y="4120328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9" name="Shape 2989"/>
            <p:cNvSpPr/>
            <p:nvPr/>
          </p:nvSpPr>
          <p:spPr>
            <a:xfrm rot="10800000">
              <a:off x="7390177" y="3828063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0" name="Shape 2990"/>
            <p:cNvSpPr/>
            <p:nvPr/>
          </p:nvSpPr>
          <p:spPr>
            <a:xfrm rot="10800000">
              <a:off x="7390177" y="3535798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1" name="Shape 2991"/>
            <p:cNvSpPr/>
            <p:nvPr/>
          </p:nvSpPr>
          <p:spPr>
            <a:xfrm rot="10800000">
              <a:off x="7390177" y="3389678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2" name="Shape 2992"/>
            <p:cNvSpPr/>
            <p:nvPr/>
          </p:nvSpPr>
          <p:spPr>
            <a:xfrm rot="10800000">
              <a:off x="7390177" y="3243533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3" name="Shape 2993"/>
            <p:cNvSpPr/>
            <p:nvPr/>
          </p:nvSpPr>
          <p:spPr>
            <a:xfrm rot="10800000">
              <a:off x="7390177" y="2951268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4" name="Shape 2994"/>
            <p:cNvSpPr/>
            <p:nvPr/>
          </p:nvSpPr>
          <p:spPr>
            <a:xfrm rot="10800000">
              <a:off x="7390177" y="2805147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5" name="Shape 2995"/>
            <p:cNvSpPr/>
            <p:nvPr/>
          </p:nvSpPr>
          <p:spPr>
            <a:xfrm rot="10800000">
              <a:off x="7390177" y="2659028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6" name="Shape 2996"/>
            <p:cNvSpPr/>
            <p:nvPr/>
          </p:nvSpPr>
          <p:spPr>
            <a:xfrm rot="10800000">
              <a:off x="7390177" y="2512882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7" name="Shape 2997"/>
            <p:cNvSpPr/>
            <p:nvPr/>
          </p:nvSpPr>
          <p:spPr>
            <a:xfrm rot="10800000">
              <a:off x="7390177" y="2366762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8" name="Shape 2998"/>
            <p:cNvSpPr/>
            <p:nvPr/>
          </p:nvSpPr>
          <p:spPr>
            <a:xfrm rot="10800000">
              <a:off x="7390177" y="2220617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9" name="Shape 2999"/>
            <p:cNvSpPr/>
            <p:nvPr/>
          </p:nvSpPr>
          <p:spPr>
            <a:xfrm rot="10800000">
              <a:off x="7390177" y="2074496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0" name="Shape 3000"/>
            <p:cNvSpPr/>
            <p:nvPr/>
          </p:nvSpPr>
          <p:spPr>
            <a:xfrm rot="10800000">
              <a:off x="7390177" y="1782231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1" name="Shape 3001"/>
            <p:cNvSpPr/>
            <p:nvPr/>
          </p:nvSpPr>
          <p:spPr>
            <a:xfrm rot="10800000">
              <a:off x="7390177" y="1489966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2" name="Shape 3002"/>
            <p:cNvSpPr/>
            <p:nvPr/>
          </p:nvSpPr>
          <p:spPr>
            <a:xfrm rot="10800000">
              <a:off x="7390177" y="1343846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3" name="Shape 3003"/>
            <p:cNvSpPr/>
            <p:nvPr/>
          </p:nvSpPr>
          <p:spPr>
            <a:xfrm rot="10800000">
              <a:off x="7390177" y="1197701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4" name="Shape 3004"/>
            <p:cNvSpPr/>
            <p:nvPr/>
          </p:nvSpPr>
          <p:spPr>
            <a:xfrm rot="10800000">
              <a:off x="7390177" y="1051580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5" name="Shape 3005"/>
            <p:cNvSpPr/>
            <p:nvPr/>
          </p:nvSpPr>
          <p:spPr>
            <a:xfrm rot="10800000">
              <a:off x="7390177" y="759315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6" name="Shape 3006"/>
            <p:cNvSpPr/>
            <p:nvPr/>
          </p:nvSpPr>
          <p:spPr>
            <a:xfrm rot="10800000">
              <a:off x="7390177" y="613171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7" name="Shape 3007"/>
            <p:cNvSpPr/>
            <p:nvPr/>
          </p:nvSpPr>
          <p:spPr>
            <a:xfrm rot="10800000">
              <a:off x="7390177" y="320930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8" name="Shape 3008"/>
            <p:cNvSpPr/>
            <p:nvPr/>
          </p:nvSpPr>
          <p:spPr>
            <a:xfrm rot="10800000">
              <a:off x="7390177" y="28665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9" name="Shape 3009"/>
            <p:cNvSpPr/>
            <p:nvPr/>
          </p:nvSpPr>
          <p:spPr>
            <a:xfrm rot="10800000">
              <a:off x="7244033" y="4704859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0" name="Shape 3010"/>
            <p:cNvSpPr/>
            <p:nvPr/>
          </p:nvSpPr>
          <p:spPr>
            <a:xfrm rot="10800000">
              <a:off x="7244033" y="4266449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1" name="Shape 3011"/>
            <p:cNvSpPr/>
            <p:nvPr/>
          </p:nvSpPr>
          <p:spPr>
            <a:xfrm rot="10800000">
              <a:off x="7244033" y="4120328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2" name="Shape 3012"/>
            <p:cNvSpPr/>
            <p:nvPr/>
          </p:nvSpPr>
          <p:spPr>
            <a:xfrm rot="10800000">
              <a:off x="7244033" y="3974184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3" name="Shape 3013"/>
            <p:cNvSpPr/>
            <p:nvPr/>
          </p:nvSpPr>
          <p:spPr>
            <a:xfrm rot="10800000">
              <a:off x="7244033" y="3681943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4" name="Shape 3014"/>
            <p:cNvSpPr/>
            <p:nvPr/>
          </p:nvSpPr>
          <p:spPr>
            <a:xfrm rot="10800000">
              <a:off x="7244033" y="3389678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5" name="Shape 3015"/>
            <p:cNvSpPr/>
            <p:nvPr/>
          </p:nvSpPr>
          <p:spPr>
            <a:xfrm rot="10800000">
              <a:off x="7244033" y="3243533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6" name="Shape 3016"/>
            <p:cNvSpPr/>
            <p:nvPr/>
          </p:nvSpPr>
          <p:spPr>
            <a:xfrm rot="10800000">
              <a:off x="7244033" y="3097412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7" name="Shape 3017"/>
            <p:cNvSpPr/>
            <p:nvPr/>
          </p:nvSpPr>
          <p:spPr>
            <a:xfrm rot="10800000">
              <a:off x="7244033" y="2805147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8" name="Shape 3018"/>
            <p:cNvSpPr/>
            <p:nvPr/>
          </p:nvSpPr>
          <p:spPr>
            <a:xfrm rot="10800000">
              <a:off x="7244033" y="2512882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9" name="Shape 3019"/>
            <p:cNvSpPr/>
            <p:nvPr/>
          </p:nvSpPr>
          <p:spPr>
            <a:xfrm rot="10800000">
              <a:off x="7244033" y="2220617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0" name="Shape 3020"/>
            <p:cNvSpPr/>
            <p:nvPr/>
          </p:nvSpPr>
          <p:spPr>
            <a:xfrm rot="10800000">
              <a:off x="7244033" y="1928352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1" name="Shape 3021"/>
            <p:cNvSpPr/>
            <p:nvPr/>
          </p:nvSpPr>
          <p:spPr>
            <a:xfrm rot="10800000">
              <a:off x="7244033" y="1782231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2" name="Shape 3022"/>
            <p:cNvSpPr/>
            <p:nvPr/>
          </p:nvSpPr>
          <p:spPr>
            <a:xfrm rot="10800000">
              <a:off x="7244033" y="1343846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3" name="Shape 3023"/>
            <p:cNvSpPr/>
            <p:nvPr/>
          </p:nvSpPr>
          <p:spPr>
            <a:xfrm rot="10800000">
              <a:off x="7244033" y="1197701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4" name="Shape 3024"/>
            <p:cNvSpPr/>
            <p:nvPr/>
          </p:nvSpPr>
          <p:spPr>
            <a:xfrm rot="10800000">
              <a:off x="7244033" y="1051580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5" name="Shape 3025"/>
            <p:cNvSpPr/>
            <p:nvPr/>
          </p:nvSpPr>
          <p:spPr>
            <a:xfrm rot="10800000">
              <a:off x="7244033" y="905436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6" name="Shape 3026"/>
            <p:cNvSpPr/>
            <p:nvPr/>
          </p:nvSpPr>
          <p:spPr>
            <a:xfrm rot="10800000">
              <a:off x="7244033" y="759315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7" name="Shape 3027"/>
            <p:cNvSpPr/>
            <p:nvPr/>
          </p:nvSpPr>
          <p:spPr>
            <a:xfrm rot="10800000">
              <a:off x="7244033" y="467050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8" name="Shape 3028"/>
            <p:cNvSpPr/>
            <p:nvPr/>
          </p:nvSpPr>
          <p:spPr>
            <a:xfrm rot="10800000">
              <a:off x="7244033" y="320930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9" name="Shape 3029"/>
            <p:cNvSpPr/>
            <p:nvPr/>
          </p:nvSpPr>
          <p:spPr>
            <a:xfrm rot="10800000">
              <a:off x="7097912" y="4997100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0" name="Shape 3030"/>
            <p:cNvSpPr/>
            <p:nvPr/>
          </p:nvSpPr>
          <p:spPr>
            <a:xfrm rot="10800000">
              <a:off x="7097912" y="4558714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1" name="Shape 3031"/>
            <p:cNvSpPr/>
            <p:nvPr/>
          </p:nvSpPr>
          <p:spPr>
            <a:xfrm rot="10800000">
              <a:off x="7097912" y="4266449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2" name="Shape 3032"/>
            <p:cNvSpPr/>
            <p:nvPr/>
          </p:nvSpPr>
          <p:spPr>
            <a:xfrm rot="10800000">
              <a:off x="7097912" y="3828063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3" name="Shape 3033"/>
            <p:cNvSpPr/>
            <p:nvPr/>
          </p:nvSpPr>
          <p:spPr>
            <a:xfrm rot="10800000">
              <a:off x="7097912" y="3681943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4" name="Shape 3034"/>
            <p:cNvSpPr/>
            <p:nvPr/>
          </p:nvSpPr>
          <p:spPr>
            <a:xfrm rot="10800000">
              <a:off x="7097912" y="3097412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5" name="Shape 3035"/>
            <p:cNvSpPr/>
            <p:nvPr/>
          </p:nvSpPr>
          <p:spPr>
            <a:xfrm rot="10800000">
              <a:off x="7097912" y="2951268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6" name="Shape 3036"/>
            <p:cNvSpPr/>
            <p:nvPr/>
          </p:nvSpPr>
          <p:spPr>
            <a:xfrm rot="10800000">
              <a:off x="7097912" y="2659028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7" name="Shape 3037"/>
            <p:cNvSpPr/>
            <p:nvPr/>
          </p:nvSpPr>
          <p:spPr>
            <a:xfrm rot="10800000">
              <a:off x="7097912" y="2512882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8" name="Shape 3038"/>
            <p:cNvSpPr/>
            <p:nvPr/>
          </p:nvSpPr>
          <p:spPr>
            <a:xfrm rot="10800000">
              <a:off x="7097912" y="2366762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9" name="Shape 3039"/>
            <p:cNvSpPr/>
            <p:nvPr/>
          </p:nvSpPr>
          <p:spPr>
            <a:xfrm rot="10800000">
              <a:off x="7097912" y="2220617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0" name="Shape 3040"/>
            <p:cNvSpPr/>
            <p:nvPr/>
          </p:nvSpPr>
          <p:spPr>
            <a:xfrm rot="10800000">
              <a:off x="7097912" y="1782231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1" name="Shape 3041"/>
            <p:cNvSpPr/>
            <p:nvPr/>
          </p:nvSpPr>
          <p:spPr>
            <a:xfrm rot="10800000">
              <a:off x="7097912" y="1636087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2" name="Shape 3042"/>
            <p:cNvSpPr/>
            <p:nvPr/>
          </p:nvSpPr>
          <p:spPr>
            <a:xfrm rot="10800000">
              <a:off x="7097912" y="1489966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3" name="Shape 3043"/>
            <p:cNvSpPr/>
            <p:nvPr/>
          </p:nvSpPr>
          <p:spPr>
            <a:xfrm rot="10800000">
              <a:off x="7097912" y="1197701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4" name="Shape 3044"/>
            <p:cNvSpPr/>
            <p:nvPr/>
          </p:nvSpPr>
          <p:spPr>
            <a:xfrm rot="10800000">
              <a:off x="7097912" y="467050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5" name="Shape 3045"/>
            <p:cNvSpPr/>
            <p:nvPr/>
          </p:nvSpPr>
          <p:spPr>
            <a:xfrm rot="10800000">
              <a:off x="7097912" y="174785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6" name="Shape 3046"/>
            <p:cNvSpPr/>
            <p:nvPr/>
          </p:nvSpPr>
          <p:spPr>
            <a:xfrm rot="10800000">
              <a:off x="7097912" y="28665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7" name="Shape 3047"/>
            <p:cNvSpPr/>
            <p:nvPr/>
          </p:nvSpPr>
          <p:spPr>
            <a:xfrm rot="10800000">
              <a:off x="6951792" y="4850979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8" name="Shape 3048"/>
            <p:cNvSpPr/>
            <p:nvPr/>
          </p:nvSpPr>
          <p:spPr>
            <a:xfrm rot="10800000">
              <a:off x="6951792" y="4704859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9" name="Shape 3049"/>
            <p:cNvSpPr/>
            <p:nvPr/>
          </p:nvSpPr>
          <p:spPr>
            <a:xfrm rot="10800000">
              <a:off x="6951792" y="4266449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0" name="Shape 3050"/>
            <p:cNvSpPr/>
            <p:nvPr/>
          </p:nvSpPr>
          <p:spPr>
            <a:xfrm rot="10800000">
              <a:off x="6951792" y="3974184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1" name="Shape 3051"/>
            <p:cNvSpPr/>
            <p:nvPr/>
          </p:nvSpPr>
          <p:spPr>
            <a:xfrm rot="10800000">
              <a:off x="6951792" y="3681943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2" name="Shape 3052"/>
            <p:cNvSpPr/>
            <p:nvPr/>
          </p:nvSpPr>
          <p:spPr>
            <a:xfrm rot="10800000">
              <a:off x="6951792" y="3243533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3" name="Shape 3053"/>
            <p:cNvSpPr/>
            <p:nvPr/>
          </p:nvSpPr>
          <p:spPr>
            <a:xfrm rot="10800000">
              <a:off x="6951792" y="2951268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4" name="Shape 3054"/>
            <p:cNvSpPr/>
            <p:nvPr/>
          </p:nvSpPr>
          <p:spPr>
            <a:xfrm rot="10800000">
              <a:off x="6951792" y="2512882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5" name="Shape 3055"/>
            <p:cNvSpPr/>
            <p:nvPr/>
          </p:nvSpPr>
          <p:spPr>
            <a:xfrm rot="10800000">
              <a:off x="6951792" y="2220617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6" name="Shape 3056"/>
            <p:cNvSpPr/>
            <p:nvPr/>
          </p:nvSpPr>
          <p:spPr>
            <a:xfrm rot="10800000">
              <a:off x="6951792" y="2074496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7" name="Shape 3057"/>
            <p:cNvSpPr/>
            <p:nvPr/>
          </p:nvSpPr>
          <p:spPr>
            <a:xfrm rot="10800000">
              <a:off x="6951792" y="1782231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8" name="Shape 3058"/>
            <p:cNvSpPr/>
            <p:nvPr/>
          </p:nvSpPr>
          <p:spPr>
            <a:xfrm rot="10800000">
              <a:off x="6951792" y="1636087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9" name="Shape 3059"/>
            <p:cNvSpPr/>
            <p:nvPr/>
          </p:nvSpPr>
          <p:spPr>
            <a:xfrm rot="10800000">
              <a:off x="6951792" y="1489966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0" name="Shape 3060"/>
            <p:cNvSpPr/>
            <p:nvPr/>
          </p:nvSpPr>
          <p:spPr>
            <a:xfrm rot="10800000">
              <a:off x="6951792" y="1197701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1" name="Shape 3061"/>
            <p:cNvSpPr/>
            <p:nvPr/>
          </p:nvSpPr>
          <p:spPr>
            <a:xfrm rot="10800000">
              <a:off x="6951792" y="1051580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2" name="Shape 3062"/>
            <p:cNvSpPr/>
            <p:nvPr/>
          </p:nvSpPr>
          <p:spPr>
            <a:xfrm rot="10800000">
              <a:off x="6951792" y="613171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3" name="Shape 3063"/>
            <p:cNvSpPr/>
            <p:nvPr/>
          </p:nvSpPr>
          <p:spPr>
            <a:xfrm rot="10800000">
              <a:off x="6951792" y="320930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4" name="Shape 3064"/>
            <p:cNvSpPr/>
            <p:nvPr/>
          </p:nvSpPr>
          <p:spPr>
            <a:xfrm rot="10800000">
              <a:off x="6951792" y="174785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5" name="Shape 3065"/>
            <p:cNvSpPr/>
            <p:nvPr/>
          </p:nvSpPr>
          <p:spPr>
            <a:xfrm rot="10800000">
              <a:off x="6805647" y="4997100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6" name="Shape 3066"/>
            <p:cNvSpPr/>
            <p:nvPr/>
          </p:nvSpPr>
          <p:spPr>
            <a:xfrm rot="10800000">
              <a:off x="6805647" y="4558714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7" name="Shape 3067"/>
            <p:cNvSpPr/>
            <p:nvPr/>
          </p:nvSpPr>
          <p:spPr>
            <a:xfrm rot="10800000">
              <a:off x="6805647" y="4120328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8" name="Shape 3068"/>
            <p:cNvSpPr/>
            <p:nvPr/>
          </p:nvSpPr>
          <p:spPr>
            <a:xfrm rot="10800000">
              <a:off x="6805647" y="3535798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9" name="Shape 3069"/>
            <p:cNvSpPr/>
            <p:nvPr/>
          </p:nvSpPr>
          <p:spPr>
            <a:xfrm rot="10800000">
              <a:off x="6805647" y="2951268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0" name="Shape 3070"/>
            <p:cNvSpPr/>
            <p:nvPr/>
          </p:nvSpPr>
          <p:spPr>
            <a:xfrm rot="10800000">
              <a:off x="6805647" y="2220617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1" name="Shape 3071"/>
            <p:cNvSpPr/>
            <p:nvPr/>
          </p:nvSpPr>
          <p:spPr>
            <a:xfrm rot="10800000">
              <a:off x="6805647" y="1051580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2" name="Shape 3072"/>
            <p:cNvSpPr/>
            <p:nvPr/>
          </p:nvSpPr>
          <p:spPr>
            <a:xfrm rot="10800000">
              <a:off x="6805647" y="905436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3" name="Shape 3073"/>
            <p:cNvSpPr/>
            <p:nvPr/>
          </p:nvSpPr>
          <p:spPr>
            <a:xfrm rot="10800000">
              <a:off x="6805647" y="28665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4" name="Shape 3074"/>
            <p:cNvSpPr/>
            <p:nvPr/>
          </p:nvSpPr>
          <p:spPr>
            <a:xfrm rot="10800000">
              <a:off x="6659527" y="4850979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5" name="Shape 3075"/>
            <p:cNvSpPr/>
            <p:nvPr/>
          </p:nvSpPr>
          <p:spPr>
            <a:xfrm rot="10800000">
              <a:off x="6659527" y="3974184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6" name="Shape 3076"/>
            <p:cNvSpPr/>
            <p:nvPr/>
          </p:nvSpPr>
          <p:spPr>
            <a:xfrm rot="10800000">
              <a:off x="6659527" y="3243533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7" name="Shape 3077"/>
            <p:cNvSpPr/>
            <p:nvPr/>
          </p:nvSpPr>
          <p:spPr>
            <a:xfrm rot="10800000">
              <a:off x="6659527" y="2512882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8" name="Shape 3078"/>
            <p:cNvSpPr/>
            <p:nvPr/>
          </p:nvSpPr>
          <p:spPr>
            <a:xfrm rot="10800000">
              <a:off x="6659527" y="1636087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9" name="Shape 3079"/>
            <p:cNvSpPr/>
            <p:nvPr/>
          </p:nvSpPr>
          <p:spPr>
            <a:xfrm rot="10800000">
              <a:off x="6659527" y="905436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0" name="Shape 3080"/>
            <p:cNvSpPr/>
            <p:nvPr/>
          </p:nvSpPr>
          <p:spPr>
            <a:xfrm rot="10800000">
              <a:off x="6659527" y="759315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1" name="Shape 3081"/>
            <p:cNvSpPr/>
            <p:nvPr/>
          </p:nvSpPr>
          <p:spPr>
            <a:xfrm rot="10800000">
              <a:off x="6659527" y="174785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2" name="Shape 3082"/>
            <p:cNvSpPr/>
            <p:nvPr/>
          </p:nvSpPr>
          <p:spPr>
            <a:xfrm rot="10800000">
              <a:off x="6513382" y="4997100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3" name="Shape 3083"/>
            <p:cNvSpPr/>
            <p:nvPr/>
          </p:nvSpPr>
          <p:spPr>
            <a:xfrm rot="10800000">
              <a:off x="6513382" y="3974184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4" name="Shape 3084"/>
            <p:cNvSpPr/>
            <p:nvPr/>
          </p:nvSpPr>
          <p:spPr>
            <a:xfrm rot="10800000">
              <a:off x="6513382" y="2074496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5" name="Shape 3085"/>
            <p:cNvSpPr/>
            <p:nvPr/>
          </p:nvSpPr>
          <p:spPr>
            <a:xfrm rot="10800000">
              <a:off x="6513382" y="1489966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6" name="Shape 3086"/>
            <p:cNvSpPr/>
            <p:nvPr/>
          </p:nvSpPr>
          <p:spPr>
            <a:xfrm rot="10800000">
              <a:off x="6513382" y="905436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7" name="Shape 3087"/>
            <p:cNvSpPr/>
            <p:nvPr/>
          </p:nvSpPr>
          <p:spPr>
            <a:xfrm rot="10800000">
              <a:off x="6513382" y="174785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8" name="Shape 3088"/>
            <p:cNvSpPr/>
            <p:nvPr/>
          </p:nvSpPr>
          <p:spPr>
            <a:xfrm rot="10800000">
              <a:off x="6367261" y="4558714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9" name="Shape 3089"/>
            <p:cNvSpPr/>
            <p:nvPr/>
          </p:nvSpPr>
          <p:spPr>
            <a:xfrm rot="10800000">
              <a:off x="6367261" y="3681943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0" name="Shape 3090"/>
            <p:cNvSpPr/>
            <p:nvPr/>
          </p:nvSpPr>
          <p:spPr>
            <a:xfrm rot="10800000">
              <a:off x="6367261" y="2659028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1" name="Shape 3091"/>
            <p:cNvSpPr/>
            <p:nvPr/>
          </p:nvSpPr>
          <p:spPr>
            <a:xfrm rot="10800000">
              <a:off x="7536298" y="4997100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2" name="Shape 3092"/>
            <p:cNvSpPr/>
            <p:nvPr/>
          </p:nvSpPr>
          <p:spPr>
            <a:xfrm rot="10800000">
              <a:off x="7536298" y="4850979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3" name="Shape 3093"/>
            <p:cNvSpPr/>
            <p:nvPr/>
          </p:nvSpPr>
          <p:spPr>
            <a:xfrm rot="10800000">
              <a:off x="7536298" y="4412594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4" name="Shape 3094"/>
            <p:cNvSpPr/>
            <p:nvPr/>
          </p:nvSpPr>
          <p:spPr>
            <a:xfrm rot="10800000">
              <a:off x="7536298" y="4120328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5" name="Shape 3095"/>
            <p:cNvSpPr/>
            <p:nvPr/>
          </p:nvSpPr>
          <p:spPr>
            <a:xfrm rot="10800000">
              <a:off x="7536298" y="3389678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6" name="Shape 3096"/>
            <p:cNvSpPr/>
            <p:nvPr/>
          </p:nvSpPr>
          <p:spPr>
            <a:xfrm rot="10800000">
              <a:off x="7536298" y="3243533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7" name="Shape 3097"/>
            <p:cNvSpPr/>
            <p:nvPr/>
          </p:nvSpPr>
          <p:spPr>
            <a:xfrm rot="10800000">
              <a:off x="7536298" y="1636087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8" name="Shape 3098"/>
            <p:cNvSpPr/>
            <p:nvPr/>
          </p:nvSpPr>
          <p:spPr>
            <a:xfrm rot="10800000">
              <a:off x="7536298" y="1343846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9" name="Shape 3099"/>
            <p:cNvSpPr/>
            <p:nvPr/>
          </p:nvSpPr>
          <p:spPr>
            <a:xfrm rot="10800000">
              <a:off x="7390177" y="4997100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0" name="Shape 3100"/>
            <p:cNvSpPr/>
            <p:nvPr/>
          </p:nvSpPr>
          <p:spPr>
            <a:xfrm rot="10800000">
              <a:off x="7390177" y="3974184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1" name="Shape 3101"/>
            <p:cNvSpPr/>
            <p:nvPr/>
          </p:nvSpPr>
          <p:spPr>
            <a:xfrm rot="10800000">
              <a:off x="7390177" y="3097412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2" name="Shape 3102"/>
            <p:cNvSpPr/>
            <p:nvPr/>
          </p:nvSpPr>
          <p:spPr>
            <a:xfrm rot="10800000">
              <a:off x="7390177" y="1636087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3" name="Shape 3103"/>
            <p:cNvSpPr/>
            <p:nvPr/>
          </p:nvSpPr>
          <p:spPr>
            <a:xfrm rot="10800000">
              <a:off x="7390177" y="467050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4" name="Shape 3104"/>
            <p:cNvSpPr/>
            <p:nvPr/>
          </p:nvSpPr>
          <p:spPr>
            <a:xfrm rot="10800000">
              <a:off x="7244033" y="4997100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5" name="Shape 3105"/>
            <p:cNvSpPr/>
            <p:nvPr/>
          </p:nvSpPr>
          <p:spPr>
            <a:xfrm rot="10800000">
              <a:off x="7244033" y="4558714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6" name="Shape 3106"/>
            <p:cNvSpPr/>
            <p:nvPr/>
          </p:nvSpPr>
          <p:spPr>
            <a:xfrm rot="10800000">
              <a:off x="7244033" y="2951268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7" name="Shape 3107"/>
            <p:cNvSpPr/>
            <p:nvPr/>
          </p:nvSpPr>
          <p:spPr>
            <a:xfrm rot="10800000">
              <a:off x="7244033" y="2074496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8" name="Shape 3108"/>
            <p:cNvSpPr/>
            <p:nvPr/>
          </p:nvSpPr>
          <p:spPr>
            <a:xfrm rot="10800000">
              <a:off x="7244033" y="1636087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9" name="Shape 3109"/>
            <p:cNvSpPr/>
            <p:nvPr/>
          </p:nvSpPr>
          <p:spPr>
            <a:xfrm rot="10800000">
              <a:off x="7097912" y="1051580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0" name="Shape 3110"/>
            <p:cNvSpPr/>
            <p:nvPr/>
          </p:nvSpPr>
          <p:spPr>
            <a:xfrm rot="10800000">
              <a:off x="6951792" y="3828063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1" name="Shape 3111"/>
            <p:cNvSpPr/>
            <p:nvPr/>
          </p:nvSpPr>
          <p:spPr>
            <a:xfrm rot="10800000">
              <a:off x="6951792" y="2659028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2" name="Shape 3112"/>
            <p:cNvSpPr/>
            <p:nvPr/>
          </p:nvSpPr>
          <p:spPr>
            <a:xfrm rot="10800000">
              <a:off x="6805647" y="320930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3" name="Shape 3113"/>
            <p:cNvSpPr/>
            <p:nvPr/>
          </p:nvSpPr>
          <p:spPr>
            <a:xfrm rot="10800000">
              <a:off x="6513382" y="2805147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4" name="Shape 3114"/>
            <p:cNvSpPr/>
            <p:nvPr/>
          </p:nvSpPr>
          <p:spPr>
            <a:xfrm rot="10800000">
              <a:off x="6367261" y="467050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15" name="Shape 3115"/>
          <p:cNvGrpSpPr/>
          <p:nvPr/>
        </p:nvGrpSpPr>
        <p:grpSpPr>
          <a:xfrm rot="10800000">
            <a:off x="28739" y="28698"/>
            <a:ext cx="1286937" cy="5086335"/>
            <a:chOff x="6367261" y="28665"/>
            <a:chExt cx="1286937" cy="5086335"/>
          </a:xfrm>
        </p:grpSpPr>
        <p:sp>
          <p:nvSpPr>
            <p:cNvPr id="3116" name="Shape 3116"/>
            <p:cNvSpPr/>
            <p:nvPr/>
          </p:nvSpPr>
          <p:spPr>
            <a:xfrm rot="10800000">
              <a:off x="7536298" y="613171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7" name="Shape 3117"/>
            <p:cNvSpPr/>
            <p:nvPr/>
          </p:nvSpPr>
          <p:spPr>
            <a:xfrm rot="10800000">
              <a:off x="7244033" y="2659028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8" name="Shape 3118"/>
            <p:cNvSpPr/>
            <p:nvPr/>
          </p:nvSpPr>
          <p:spPr>
            <a:xfrm rot="10800000">
              <a:off x="7244033" y="174785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9" name="Shape 3119"/>
            <p:cNvSpPr/>
            <p:nvPr/>
          </p:nvSpPr>
          <p:spPr>
            <a:xfrm rot="10800000">
              <a:off x="6659527" y="4266449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0" name="Shape 3120"/>
            <p:cNvSpPr/>
            <p:nvPr/>
          </p:nvSpPr>
          <p:spPr>
            <a:xfrm rot="10800000">
              <a:off x="7536298" y="4704859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1" name="Shape 3121"/>
            <p:cNvSpPr/>
            <p:nvPr/>
          </p:nvSpPr>
          <p:spPr>
            <a:xfrm rot="10800000">
              <a:off x="7536298" y="4558714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2" name="Shape 3122"/>
            <p:cNvSpPr/>
            <p:nvPr/>
          </p:nvSpPr>
          <p:spPr>
            <a:xfrm rot="10800000">
              <a:off x="7536298" y="4266449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3" name="Shape 3123"/>
            <p:cNvSpPr/>
            <p:nvPr/>
          </p:nvSpPr>
          <p:spPr>
            <a:xfrm rot="10800000">
              <a:off x="7536298" y="3974184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4" name="Shape 3124"/>
            <p:cNvSpPr/>
            <p:nvPr/>
          </p:nvSpPr>
          <p:spPr>
            <a:xfrm rot="10800000">
              <a:off x="7536298" y="3828063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5" name="Shape 3125"/>
            <p:cNvSpPr/>
            <p:nvPr/>
          </p:nvSpPr>
          <p:spPr>
            <a:xfrm rot="10800000">
              <a:off x="7536298" y="3681943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6" name="Shape 3126"/>
            <p:cNvSpPr/>
            <p:nvPr/>
          </p:nvSpPr>
          <p:spPr>
            <a:xfrm rot="10800000">
              <a:off x="7536298" y="3535798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7" name="Shape 3127"/>
            <p:cNvSpPr/>
            <p:nvPr/>
          </p:nvSpPr>
          <p:spPr>
            <a:xfrm rot="10800000">
              <a:off x="7536298" y="3097412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8" name="Shape 3128"/>
            <p:cNvSpPr/>
            <p:nvPr/>
          </p:nvSpPr>
          <p:spPr>
            <a:xfrm rot="10800000">
              <a:off x="7536298" y="2951268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9" name="Shape 3129"/>
            <p:cNvSpPr/>
            <p:nvPr/>
          </p:nvSpPr>
          <p:spPr>
            <a:xfrm rot="10800000">
              <a:off x="7536298" y="2805147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0" name="Shape 3130"/>
            <p:cNvSpPr/>
            <p:nvPr/>
          </p:nvSpPr>
          <p:spPr>
            <a:xfrm rot="10800000">
              <a:off x="7536298" y="2659028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1" name="Shape 3131"/>
            <p:cNvSpPr/>
            <p:nvPr/>
          </p:nvSpPr>
          <p:spPr>
            <a:xfrm rot="10800000">
              <a:off x="7536298" y="2512882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2" name="Shape 3132"/>
            <p:cNvSpPr/>
            <p:nvPr/>
          </p:nvSpPr>
          <p:spPr>
            <a:xfrm rot="10800000">
              <a:off x="7536298" y="2366762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3" name="Shape 3133"/>
            <p:cNvSpPr/>
            <p:nvPr/>
          </p:nvSpPr>
          <p:spPr>
            <a:xfrm rot="10800000">
              <a:off x="7536298" y="2220617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4" name="Shape 3134"/>
            <p:cNvSpPr/>
            <p:nvPr/>
          </p:nvSpPr>
          <p:spPr>
            <a:xfrm rot="10800000">
              <a:off x="7536298" y="2074496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5" name="Shape 3135"/>
            <p:cNvSpPr/>
            <p:nvPr/>
          </p:nvSpPr>
          <p:spPr>
            <a:xfrm rot="10800000">
              <a:off x="7536298" y="1928352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6" name="Shape 3136"/>
            <p:cNvSpPr/>
            <p:nvPr/>
          </p:nvSpPr>
          <p:spPr>
            <a:xfrm rot="10800000">
              <a:off x="7536298" y="1782231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7" name="Shape 3137"/>
            <p:cNvSpPr/>
            <p:nvPr/>
          </p:nvSpPr>
          <p:spPr>
            <a:xfrm rot="10800000">
              <a:off x="7536298" y="1489966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8" name="Shape 3138"/>
            <p:cNvSpPr/>
            <p:nvPr/>
          </p:nvSpPr>
          <p:spPr>
            <a:xfrm rot="10800000">
              <a:off x="7536298" y="1197701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9" name="Shape 3139"/>
            <p:cNvSpPr/>
            <p:nvPr/>
          </p:nvSpPr>
          <p:spPr>
            <a:xfrm rot="10800000">
              <a:off x="7536298" y="1051580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0" name="Shape 3140"/>
            <p:cNvSpPr/>
            <p:nvPr/>
          </p:nvSpPr>
          <p:spPr>
            <a:xfrm rot="10800000">
              <a:off x="7536298" y="905436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1" name="Shape 3141"/>
            <p:cNvSpPr/>
            <p:nvPr/>
          </p:nvSpPr>
          <p:spPr>
            <a:xfrm rot="10800000">
              <a:off x="7536298" y="759315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2" name="Shape 3142"/>
            <p:cNvSpPr/>
            <p:nvPr/>
          </p:nvSpPr>
          <p:spPr>
            <a:xfrm rot="10800000">
              <a:off x="7536298" y="467050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3" name="Shape 3143"/>
            <p:cNvSpPr/>
            <p:nvPr/>
          </p:nvSpPr>
          <p:spPr>
            <a:xfrm rot="10800000">
              <a:off x="7536298" y="320930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4" name="Shape 3144"/>
            <p:cNvSpPr/>
            <p:nvPr/>
          </p:nvSpPr>
          <p:spPr>
            <a:xfrm rot="10800000">
              <a:off x="7536298" y="174785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5" name="Shape 3145"/>
            <p:cNvSpPr/>
            <p:nvPr/>
          </p:nvSpPr>
          <p:spPr>
            <a:xfrm rot="10800000">
              <a:off x="7536298" y="28665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6" name="Shape 3146"/>
            <p:cNvSpPr/>
            <p:nvPr/>
          </p:nvSpPr>
          <p:spPr>
            <a:xfrm rot="10800000">
              <a:off x="7390177" y="4850979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7" name="Shape 3147"/>
            <p:cNvSpPr/>
            <p:nvPr/>
          </p:nvSpPr>
          <p:spPr>
            <a:xfrm rot="10800000">
              <a:off x="7390177" y="4558714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8" name="Shape 3148"/>
            <p:cNvSpPr/>
            <p:nvPr/>
          </p:nvSpPr>
          <p:spPr>
            <a:xfrm rot="10800000">
              <a:off x="7390177" y="4412594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9" name="Shape 3149"/>
            <p:cNvSpPr/>
            <p:nvPr/>
          </p:nvSpPr>
          <p:spPr>
            <a:xfrm rot="10800000">
              <a:off x="7390177" y="4266449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0" name="Shape 3150"/>
            <p:cNvSpPr/>
            <p:nvPr/>
          </p:nvSpPr>
          <p:spPr>
            <a:xfrm rot="10800000">
              <a:off x="7390177" y="4120328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1" name="Shape 3151"/>
            <p:cNvSpPr/>
            <p:nvPr/>
          </p:nvSpPr>
          <p:spPr>
            <a:xfrm rot="10800000">
              <a:off x="7390177" y="3828063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2" name="Shape 3152"/>
            <p:cNvSpPr/>
            <p:nvPr/>
          </p:nvSpPr>
          <p:spPr>
            <a:xfrm rot="10800000">
              <a:off x="7390177" y="3535798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3" name="Shape 3153"/>
            <p:cNvSpPr/>
            <p:nvPr/>
          </p:nvSpPr>
          <p:spPr>
            <a:xfrm rot="10800000">
              <a:off x="7390177" y="3389678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4" name="Shape 3154"/>
            <p:cNvSpPr/>
            <p:nvPr/>
          </p:nvSpPr>
          <p:spPr>
            <a:xfrm rot="10800000">
              <a:off x="7390177" y="3243533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5" name="Shape 3155"/>
            <p:cNvSpPr/>
            <p:nvPr/>
          </p:nvSpPr>
          <p:spPr>
            <a:xfrm rot="10800000">
              <a:off x="7390177" y="2951268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6" name="Shape 3156"/>
            <p:cNvSpPr/>
            <p:nvPr/>
          </p:nvSpPr>
          <p:spPr>
            <a:xfrm rot="10800000">
              <a:off x="7390177" y="2805147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7" name="Shape 3157"/>
            <p:cNvSpPr/>
            <p:nvPr/>
          </p:nvSpPr>
          <p:spPr>
            <a:xfrm rot="10800000">
              <a:off x="7390177" y="2659028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8" name="Shape 3158"/>
            <p:cNvSpPr/>
            <p:nvPr/>
          </p:nvSpPr>
          <p:spPr>
            <a:xfrm rot="10800000">
              <a:off x="7390177" y="2512882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9" name="Shape 3159"/>
            <p:cNvSpPr/>
            <p:nvPr/>
          </p:nvSpPr>
          <p:spPr>
            <a:xfrm rot="10800000">
              <a:off x="7390177" y="2366762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0" name="Shape 3160"/>
            <p:cNvSpPr/>
            <p:nvPr/>
          </p:nvSpPr>
          <p:spPr>
            <a:xfrm rot="10800000">
              <a:off x="7390177" y="2220617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1" name="Shape 3161"/>
            <p:cNvSpPr/>
            <p:nvPr/>
          </p:nvSpPr>
          <p:spPr>
            <a:xfrm rot="10800000">
              <a:off x="7390177" y="2074496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2" name="Shape 3162"/>
            <p:cNvSpPr/>
            <p:nvPr/>
          </p:nvSpPr>
          <p:spPr>
            <a:xfrm rot="10800000">
              <a:off x="7390177" y="1782231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3" name="Shape 3163"/>
            <p:cNvSpPr/>
            <p:nvPr/>
          </p:nvSpPr>
          <p:spPr>
            <a:xfrm rot="10800000">
              <a:off x="7390177" y="1489966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4" name="Shape 3164"/>
            <p:cNvSpPr/>
            <p:nvPr/>
          </p:nvSpPr>
          <p:spPr>
            <a:xfrm rot="10800000">
              <a:off x="7390177" y="1343846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5" name="Shape 3165"/>
            <p:cNvSpPr/>
            <p:nvPr/>
          </p:nvSpPr>
          <p:spPr>
            <a:xfrm rot="10800000">
              <a:off x="7390177" y="1197701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6" name="Shape 3166"/>
            <p:cNvSpPr/>
            <p:nvPr/>
          </p:nvSpPr>
          <p:spPr>
            <a:xfrm rot="10800000">
              <a:off x="7390177" y="1051580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7" name="Shape 3167"/>
            <p:cNvSpPr/>
            <p:nvPr/>
          </p:nvSpPr>
          <p:spPr>
            <a:xfrm rot="10800000">
              <a:off x="7390177" y="759315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8" name="Shape 3168"/>
            <p:cNvSpPr/>
            <p:nvPr/>
          </p:nvSpPr>
          <p:spPr>
            <a:xfrm rot="10800000">
              <a:off x="7390177" y="613171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9" name="Shape 3169"/>
            <p:cNvSpPr/>
            <p:nvPr/>
          </p:nvSpPr>
          <p:spPr>
            <a:xfrm rot="10800000">
              <a:off x="7390177" y="320930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0" name="Shape 3170"/>
            <p:cNvSpPr/>
            <p:nvPr/>
          </p:nvSpPr>
          <p:spPr>
            <a:xfrm rot="10800000">
              <a:off x="7390177" y="28665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1" name="Shape 3171"/>
            <p:cNvSpPr/>
            <p:nvPr/>
          </p:nvSpPr>
          <p:spPr>
            <a:xfrm rot="10800000">
              <a:off x="7244033" y="4704859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2" name="Shape 3172"/>
            <p:cNvSpPr/>
            <p:nvPr/>
          </p:nvSpPr>
          <p:spPr>
            <a:xfrm rot="10800000">
              <a:off x="7244033" y="4266449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3" name="Shape 3173"/>
            <p:cNvSpPr/>
            <p:nvPr/>
          </p:nvSpPr>
          <p:spPr>
            <a:xfrm rot="10800000">
              <a:off x="7244033" y="4120328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4" name="Shape 3174"/>
            <p:cNvSpPr/>
            <p:nvPr/>
          </p:nvSpPr>
          <p:spPr>
            <a:xfrm rot="10800000">
              <a:off x="7244033" y="3974184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5" name="Shape 3175"/>
            <p:cNvSpPr/>
            <p:nvPr/>
          </p:nvSpPr>
          <p:spPr>
            <a:xfrm rot="10800000">
              <a:off x="7244033" y="3681943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6" name="Shape 3176"/>
            <p:cNvSpPr/>
            <p:nvPr/>
          </p:nvSpPr>
          <p:spPr>
            <a:xfrm rot="10800000">
              <a:off x="7244033" y="3389678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7" name="Shape 3177"/>
            <p:cNvSpPr/>
            <p:nvPr/>
          </p:nvSpPr>
          <p:spPr>
            <a:xfrm rot="10800000">
              <a:off x="7244033" y="3243533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8" name="Shape 3178"/>
            <p:cNvSpPr/>
            <p:nvPr/>
          </p:nvSpPr>
          <p:spPr>
            <a:xfrm rot="10800000">
              <a:off x="7244033" y="3097412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9" name="Shape 3179"/>
            <p:cNvSpPr/>
            <p:nvPr/>
          </p:nvSpPr>
          <p:spPr>
            <a:xfrm rot="10800000">
              <a:off x="7244033" y="2805147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0" name="Shape 3180"/>
            <p:cNvSpPr/>
            <p:nvPr/>
          </p:nvSpPr>
          <p:spPr>
            <a:xfrm rot="10800000">
              <a:off x="7244033" y="2512882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1" name="Shape 3181"/>
            <p:cNvSpPr/>
            <p:nvPr/>
          </p:nvSpPr>
          <p:spPr>
            <a:xfrm rot="10800000">
              <a:off x="7244033" y="2220617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2" name="Shape 3182"/>
            <p:cNvSpPr/>
            <p:nvPr/>
          </p:nvSpPr>
          <p:spPr>
            <a:xfrm rot="10800000">
              <a:off x="7244033" y="1928352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3" name="Shape 3183"/>
            <p:cNvSpPr/>
            <p:nvPr/>
          </p:nvSpPr>
          <p:spPr>
            <a:xfrm rot="10800000">
              <a:off x="7244033" y="1782231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4" name="Shape 3184"/>
            <p:cNvSpPr/>
            <p:nvPr/>
          </p:nvSpPr>
          <p:spPr>
            <a:xfrm rot="10800000">
              <a:off x="7244033" y="1343846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5" name="Shape 3185"/>
            <p:cNvSpPr/>
            <p:nvPr/>
          </p:nvSpPr>
          <p:spPr>
            <a:xfrm rot="10800000">
              <a:off x="7244033" y="1197701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6" name="Shape 3186"/>
            <p:cNvSpPr/>
            <p:nvPr/>
          </p:nvSpPr>
          <p:spPr>
            <a:xfrm rot="10800000">
              <a:off x="7244033" y="1051580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7" name="Shape 3187"/>
            <p:cNvSpPr/>
            <p:nvPr/>
          </p:nvSpPr>
          <p:spPr>
            <a:xfrm rot="10800000">
              <a:off x="7244033" y="905436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8" name="Shape 3188"/>
            <p:cNvSpPr/>
            <p:nvPr/>
          </p:nvSpPr>
          <p:spPr>
            <a:xfrm rot="10800000">
              <a:off x="7244033" y="759315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9" name="Shape 3189"/>
            <p:cNvSpPr/>
            <p:nvPr/>
          </p:nvSpPr>
          <p:spPr>
            <a:xfrm rot="10800000">
              <a:off x="7244033" y="467050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0" name="Shape 3190"/>
            <p:cNvSpPr/>
            <p:nvPr/>
          </p:nvSpPr>
          <p:spPr>
            <a:xfrm rot="10800000">
              <a:off x="7244033" y="320930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1" name="Shape 3191"/>
            <p:cNvSpPr/>
            <p:nvPr/>
          </p:nvSpPr>
          <p:spPr>
            <a:xfrm rot="10800000">
              <a:off x="7097912" y="4997100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2" name="Shape 3192"/>
            <p:cNvSpPr/>
            <p:nvPr/>
          </p:nvSpPr>
          <p:spPr>
            <a:xfrm rot="10800000">
              <a:off x="7097912" y="4558714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3" name="Shape 3193"/>
            <p:cNvSpPr/>
            <p:nvPr/>
          </p:nvSpPr>
          <p:spPr>
            <a:xfrm rot="10800000">
              <a:off x="7097912" y="4266449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4" name="Shape 3194"/>
            <p:cNvSpPr/>
            <p:nvPr/>
          </p:nvSpPr>
          <p:spPr>
            <a:xfrm rot="10800000">
              <a:off x="7097912" y="3828063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5" name="Shape 3195"/>
            <p:cNvSpPr/>
            <p:nvPr/>
          </p:nvSpPr>
          <p:spPr>
            <a:xfrm rot="10800000">
              <a:off x="7097912" y="3681943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6" name="Shape 3196"/>
            <p:cNvSpPr/>
            <p:nvPr/>
          </p:nvSpPr>
          <p:spPr>
            <a:xfrm rot="10800000">
              <a:off x="7097912" y="3097412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7" name="Shape 3197"/>
            <p:cNvSpPr/>
            <p:nvPr/>
          </p:nvSpPr>
          <p:spPr>
            <a:xfrm rot="10800000">
              <a:off x="7097912" y="2951268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8" name="Shape 3198"/>
            <p:cNvSpPr/>
            <p:nvPr/>
          </p:nvSpPr>
          <p:spPr>
            <a:xfrm rot="10800000">
              <a:off x="7097912" y="2659028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9" name="Shape 3199"/>
            <p:cNvSpPr/>
            <p:nvPr/>
          </p:nvSpPr>
          <p:spPr>
            <a:xfrm rot="10800000">
              <a:off x="7097912" y="2512882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0" name="Shape 3200"/>
            <p:cNvSpPr/>
            <p:nvPr/>
          </p:nvSpPr>
          <p:spPr>
            <a:xfrm rot="10800000">
              <a:off x="7097912" y="2366762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1" name="Shape 3201"/>
            <p:cNvSpPr/>
            <p:nvPr/>
          </p:nvSpPr>
          <p:spPr>
            <a:xfrm rot="10800000">
              <a:off x="7097912" y="2220617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2" name="Shape 3202"/>
            <p:cNvSpPr/>
            <p:nvPr/>
          </p:nvSpPr>
          <p:spPr>
            <a:xfrm rot="10800000">
              <a:off x="7097912" y="1782231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3" name="Shape 3203"/>
            <p:cNvSpPr/>
            <p:nvPr/>
          </p:nvSpPr>
          <p:spPr>
            <a:xfrm rot="10800000">
              <a:off x="7097912" y="1636087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4" name="Shape 3204"/>
            <p:cNvSpPr/>
            <p:nvPr/>
          </p:nvSpPr>
          <p:spPr>
            <a:xfrm rot="10800000">
              <a:off x="7097912" y="1489966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5" name="Shape 3205"/>
            <p:cNvSpPr/>
            <p:nvPr/>
          </p:nvSpPr>
          <p:spPr>
            <a:xfrm rot="10800000">
              <a:off x="7097912" y="1197701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6" name="Shape 3206"/>
            <p:cNvSpPr/>
            <p:nvPr/>
          </p:nvSpPr>
          <p:spPr>
            <a:xfrm rot="10800000">
              <a:off x="7097912" y="467050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7" name="Shape 3207"/>
            <p:cNvSpPr/>
            <p:nvPr/>
          </p:nvSpPr>
          <p:spPr>
            <a:xfrm rot="10800000">
              <a:off x="7097912" y="174785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8" name="Shape 3208"/>
            <p:cNvSpPr/>
            <p:nvPr/>
          </p:nvSpPr>
          <p:spPr>
            <a:xfrm rot="10800000">
              <a:off x="7097912" y="28665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9" name="Shape 3209"/>
            <p:cNvSpPr/>
            <p:nvPr/>
          </p:nvSpPr>
          <p:spPr>
            <a:xfrm rot="10800000">
              <a:off x="6951792" y="4850979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0" name="Shape 3210"/>
            <p:cNvSpPr/>
            <p:nvPr/>
          </p:nvSpPr>
          <p:spPr>
            <a:xfrm rot="10800000">
              <a:off x="6951792" y="4704859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1" name="Shape 3211"/>
            <p:cNvSpPr/>
            <p:nvPr/>
          </p:nvSpPr>
          <p:spPr>
            <a:xfrm rot="10800000">
              <a:off x="6951792" y="4266449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2" name="Shape 3212"/>
            <p:cNvSpPr/>
            <p:nvPr/>
          </p:nvSpPr>
          <p:spPr>
            <a:xfrm rot="10800000">
              <a:off x="6951792" y="3974184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3" name="Shape 3213"/>
            <p:cNvSpPr/>
            <p:nvPr/>
          </p:nvSpPr>
          <p:spPr>
            <a:xfrm rot="10800000">
              <a:off x="6951792" y="3681943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4" name="Shape 3214"/>
            <p:cNvSpPr/>
            <p:nvPr/>
          </p:nvSpPr>
          <p:spPr>
            <a:xfrm rot="10800000">
              <a:off x="6951792" y="3243533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5" name="Shape 3215"/>
            <p:cNvSpPr/>
            <p:nvPr/>
          </p:nvSpPr>
          <p:spPr>
            <a:xfrm rot="10800000">
              <a:off x="6951792" y="2951268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6" name="Shape 3216"/>
            <p:cNvSpPr/>
            <p:nvPr/>
          </p:nvSpPr>
          <p:spPr>
            <a:xfrm rot="10800000">
              <a:off x="6951792" y="2512882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7" name="Shape 3217"/>
            <p:cNvSpPr/>
            <p:nvPr/>
          </p:nvSpPr>
          <p:spPr>
            <a:xfrm rot="10800000">
              <a:off x="6951792" y="2220617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8" name="Shape 3218"/>
            <p:cNvSpPr/>
            <p:nvPr/>
          </p:nvSpPr>
          <p:spPr>
            <a:xfrm rot="10800000">
              <a:off x="6951792" y="2074496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9" name="Shape 3219"/>
            <p:cNvSpPr/>
            <p:nvPr/>
          </p:nvSpPr>
          <p:spPr>
            <a:xfrm rot="10800000">
              <a:off x="6951792" y="1782231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0" name="Shape 3220"/>
            <p:cNvSpPr/>
            <p:nvPr/>
          </p:nvSpPr>
          <p:spPr>
            <a:xfrm rot="10800000">
              <a:off x="6951792" y="1636087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1" name="Shape 3221"/>
            <p:cNvSpPr/>
            <p:nvPr/>
          </p:nvSpPr>
          <p:spPr>
            <a:xfrm rot="10800000">
              <a:off x="6951792" y="1489966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2" name="Shape 3222"/>
            <p:cNvSpPr/>
            <p:nvPr/>
          </p:nvSpPr>
          <p:spPr>
            <a:xfrm rot="10800000">
              <a:off x="6951792" y="1197701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3" name="Shape 3223"/>
            <p:cNvSpPr/>
            <p:nvPr/>
          </p:nvSpPr>
          <p:spPr>
            <a:xfrm rot="10800000">
              <a:off x="6951792" y="1051580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4" name="Shape 3224"/>
            <p:cNvSpPr/>
            <p:nvPr/>
          </p:nvSpPr>
          <p:spPr>
            <a:xfrm rot="10800000">
              <a:off x="6951792" y="613171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5" name="Shape 3225"/>
            <p:cNvSpPr/>
            <p:nvPr/>
          </p:nvSpPr>
          <p:spPr>
            <a:xfrm rot="10800000">
              <a:off x="6951792" y="320930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6" name="Shape 3226"/>
            <p:cNvSpPr/>
            <p:nvPr/>
          </p:nvSpPr>
          <p:spPr>
            <a:xfrm rot="10800000">
              <a:off x="6951792" y="174785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7" name="Shape 3227"/>
            <p:cNvSpPr/>
            <p:nvPr/>
          </p:nvSpPr>
          <p:spPr>
            <a:xfrm rot="10800000">
              <a:off x="6805647" y="4997100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8" name="Shape 3228"/>
            <p:cNvSpPr/>
            <p:nvPr/>
          </p:nvSpPr>
          <p:spPr>
            <a:xfrm rot="10800000">
              <a:off x="6805647" y="4558714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9" name="Shape 3229"/>
            <p:cNvSpPr/>
            <p:nvPr/>
          </p:nvSpPr>
          <p:spPr>
            <a:xfrm rot="10800000">
              <a:off x="6805647" y="4120328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0" name="Shape 3230"/>
            <p:cNvSpPr/>
            <p:nvPr/>
          </p:nvSpPr>
          <p:spPr>
            <a:xfrm rot="10800000">
              <a:off x="6805647" y="3535798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1" name="Shape 3231"/>
            <p:cNvSpPr/>
            <p:nvPr/>
          </p:nvSpPr>
          <p:spPr>
            <a:xfrm rot="10800000">
              <a:off x="6805647" y="2951268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2" name="Shape 3232"/>
            <p:cNvSpPr/>
            <p:nvPr/>
          </p:nvSpPr>
          <p:spPr>
            <a:xfrm rot="10800000">
              <a:off x="6805647" y="2220617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3" name="Shape 3233"/>
            <p:cNvSpPr/>
            <p:nvPr/>
          </p:nvSpPr>
          <p:spPr>
            <a:xfrm rot="10800000">
              <a:off x="6805647" y="1051580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4" name="Shape 3234"/>
            <p:cNvSpPr/>
            <p:nvPr/>
          </p:nvSpPr>
          <p:spPr>
            <a:xfrm rot="10800000">
              <a:off x="6805647" y="905436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5" name="Shape 3235"/>
            <p:cNvSpPr/>
            <p:nvPr/>
          </p:nvSpPr>
          <p:spPr>
            <a:xfrm rot="10800000">
              <a:off x="6805647" y="28665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6" name="Shape 3236"/>
            <p:cNvSpPr/>
            <p:nvPr/>
          </p:nvSpPr>
          <p:spPr>
            <a:xfrm rot="10800000">
              <a:off x="6659527" y="4850979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7" name="Shape 3237"/>
            <p:cNvSpPr/>
            <p:nvPr/>
          </p:nvSpPr>
          <p:spPr>
            <a:xfrm rot="10800000">
              <a:off x="6659527" y="3974184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8" name="Shape 3238"/>
            <p:cNvSpPr/>
            <p:nvPr/>
          </p:nvSpPr>
          <p:spPr>
            <a:xfrm rot="10800000">
              <a:off x="6659527" y="3243533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9" name="Shape 3239"/>
            <p:cNvSpPr/>
            <p:nvPr/>
          </p:nvSpPr>
          <p:spPr>
            <a:xfrm rot="10800000">
              <a:off x="6659527" y="2512882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0" name="Shape 3240"/>
            <p:cNvSpPr/>
            <p:nvPr/>
          </p:nvSpPr>
          <p:spPr>
            <a:xfrm rot="10800000">
              <a:off x="6659527" y="1636087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1" name="Shape 3241"/>
            <p:cNvSpPr/>
            <p:nvPr/>
          </p:nvSpPr>
          <p:spPr>
            <a:xfrm rot="10800000">
              <a:off x="6659527" y="905436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2" name="Shape 3242"/>
            <p:cNvSpPr/>
            <p:nvPr/>
          </p:nvSpPr>
          <p:spPr>
            <a:xfrm rot="10800000">
              <a:off x="6659527" y="759315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3" name="Shape 3243"/>
            <p:cNvSpPr/>
            <p:nvPr/>
          </p:nvSpPr>
          <p:spPr>
            <a:xfrm rot="10800000">
              <a:off x="6659527" y="174785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4" name="Shape 3244"/>
            <p:cNvSpPr/>
            <p:nvPr/>
          </p:nvSpPr>
          <p:spPr>
            <a:xfrm rot="10800000">
              <a:off x="6513382" y="4997100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5" name="Shape 3245"/>
            <p:cNvSpPr/>
            <p:nvPr/>
          </p:nvSpPr>
          <p:spPr>
            <a:xfrm rot="10800000">
              <a:off x="6513382" y="3974184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6" name="Shape 3246"/>
            <p:cNvSpPr/>
            <p:nvPr/>
          </p:nvSpPr>
          <p:spPr>
            <a:xfrm rot="10800000">
              <a:off x="6513382" y="2074496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7" name="Shape 3247"/>
            <p:cNvSpPr/>
            <p:nvPr/>
          </p:nvSpPr>
          <p:spPr>
            <a:xfrm rot="10800000">
              <a:off x="6513382" y="1489966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8" name="Shape 3248"/>
            <p:cNvSpPr/>
            <p:nvPr/>
          </p:nvSpPr>
          <p:spPr>
            <a:xfrm rot="10800000">
              <a:off x="6513382" y="905436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9" name="Shape 3249"/>
            <p:cNvSpPr/>
            <p:nvPr/>
          </p:nvSpPr>
          <p:spPr>
            <a:xfrm rot="10800000">
              <a:off x="6513382" y="174785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0" name="Shape 3250"/>
            <p:cNvSpPr/>
            <p:nvPr/>
          </p:nvSpPr>
          <p:spPr>
            <a:xfrm rot="10800000">
              <a:off x="6367261" y="4558714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1" name="Shape 3251"/>
            <p:cNvSpPr/>
            <p:nvPr/>
          </p:nvSpPr>
          <p:spPr>
            <a:xfrm rot="10800000">
              <a:off x="6367261" y="3681943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2" name="Shape 3252"/>
            <p:cNvSpPr/>
            <p:nvPr/>
          </p:nvSpPr>
          <p:spPr>
            <a:xfrm rot="10800000">
              <a:off x="6367261" y="2659028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3" name="Shape 3253"/>
            <p:cNvSpPr/>
            <p:nvPr/>
          </p:nvSpPr>
          <p:spPr>
            <a:xfrm rot="10800000">
              <a:off x="7536298" y="4997100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4" name="Shape 3254"/>
            <p:cNvSpPr/>
            <p:nvPr/>
          </p:nvSpPr>
          <p:spPr>
            <a:xfrm rot="10800000">
              <a:off x="7536298" y="4850979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5" name="Shape 3255"/>
            <p:cNvSpPr/>
            <p:nvPr/>
          </p:nvSpPr>
          <p:spPr>
            <a:xfrm rot="10800000">
              <a:off x="7536298" y="4412594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6" name="Shape 3256"/>
            <p:cNvSpPr/>
            <p:nvPr/>
          </p:nvSpPr>
          <p:spPr>
            <a:xfrm rot="10800000">
              <a:off x="7536298" y="4120328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7" name="Shape 3257"/>
            <p:cNvSpPr/>
            <p:nvPr/>
          </p:nvSpPr>
          <p:spPr>
            <a:xfrm rot="10800000">
              <a:off x="7536298" y="3389678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8" name="Shape 3258"/>
            <p:cNvSpPr/>
            <p:nvPr/>
          </p:nvSpPr>
          <p:spPr>
            <a:xfrm rot="10800000">
              <a:off x="7536298" y="3243533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9" name="Shape 3259"/>
            <p:cNvSpPr/>
            <p:nvPr/>
          </p:nvSpPr>
          <p:spPr>
            <a:xfrm rot="10800000">
              <a:off x="7536298" y="1636087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0" name="Shape 3260"/>
            <p:cNvSpPr/>
            <p:nvPr/>
          </p:nvSpPr>
          <p:spPr>
            <a:xfrm rot="10800000">
              <a:off x="7536298" y="1343846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1" name="Shape 3261"/>
            <p:cNvSpPr/>
            <p:nvPr/>
          </p:nvSpPr>
          <p:spPr>
            <a:xfrm rot="10800000">
              <a:off x="7390177" y="4997100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2" name="Shape 3262"/>
            <p:cNvSpPr/>
            <p:nvPr/>
          </p:nvSpPr>
          <p:spPr>
            <a:xfrm rot="10800000">
              <a:off x="7390177" y="3974184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3" name="Shape 3263"/>
            <p:cNvSpPr/>
            <p:nvPr/>
          </p:nvSpPr>
          <p:spPr>
            <a:xfrm rot="10800000">
              <a:off x="7390177" y="3097412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4" name="Shape 3264"/>
            <p:cNvSpPr/>
            <p:nvPr/>
          </p:nvSpPr>
          <p:spPr>
            <a:xfrm rot="10800000">
              <a:off x="7390177" y="1636087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75"/>
                  </a:lnTo>
                  <a:lnTo>
                    <a:pt x="119999" y="119975"/>
                  </a:lnTo>
                  <a:lnTo>
                    <a:pt x="11999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5" name="Shape 3265"/>
            <p:cNvSpPr/>
            <p:nvPr/>
          </p:nvSpPr>
          <p:spPr>
            <a:xfrm rot="10800000">
              <a:off x="7390177" y="467050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6" name="Shape 3266"/>
            <p:cNvSpPr/>
            <p:nvPr/>
          </p:nvSpPr>
          <p:spPr>
            <a:xfrm rot="10800000">
              <a:off x="7244033" y="4997100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7" name="Shape 3267"/>
            <p:cNvSpPr/>
            <p:nvPr/>
          </p:nvSpPr>
          <p:spPr>
            <a:xfrm rot="10800000">
              <a:off x="7244033" y="4558714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8" name="Shape 3268"/>
            <p:cNvSpPr/>
            <p:nvPr/>
          </p:nvSpPr>
          <p:spPr>
            <a:xfrm rot="10800000">
              <a:off x="7244033" y="2951268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9" name="Shape 3269"/>
            <p:cNvSpPr/>
            <p:nvPr/>
          </p:nvSpPr>
          <p:spPr>
            <a:xfrm rot="10800000">
              <a:off x="7244033" y="2074496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0" name="Shape 3270"/>
            <p:cNvSpPr/>
            <p:nvPr/>
          </p:nvSpPr>
          <p:spPr>
            <a:xfrm rot="10800000">
              <a:off x="7244033" y="1636087"/>
              <a:ext cx="117900" cy="1179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19975"/>
                  </a:lnTo>
                  <a:lnTo>
                    <a:pt x="119975" y="119975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1" name="Shape 3271"/>
            <p:cNvSpPr/>
            <p:nvPr/>
          </p:nvSpPr>
          <p:spPr>
            <a:xfrm rot="10800000">
              <a:off x="7097912" y="1051580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2" name="Shape 3272"/>
            <p:cNvSpPr/>
            <p:nvPr/>
          </p:nvSpPr>
          <p:spPr>
            <a:xfrm rot="10800000">
              <a:off x="6951792" y="3828063"/>
              <a:ext cx="117900" cy="117900"/>
            </a:xfrm>
            <a:custGeom>
              <a:pathLst>
                <a:path extrusionOk="0" h="120000" w="120000">
                  <a:moveTo>
                    <a:pt x="24" y="0"/>
                  </a:moveTo>
                  <a:lnTo>
                    <a:pt x="24" y="119999"/>
                  </a:lnTo>
                  <a:lnTo>
                    <a:pt x="119975" y="119999"/>
                  </a:lnTo>
                  <a:lnTo>
                    <a:pt x="1199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3" name="Shape 3273"/>
            <p:cNvSpPr/>
            <p:nvPr/>
          </p:nvSpPr>
          <p:spPr>
            <a:xfrm rot="10800000">
              <a:off x="6951792" y="2659028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75"/>
                  </a:lnTo>
                  <a:lnTo>
                    <a:pt x="119975" y="119975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4" name="Shape 3274"/>
            <p:cNvSpPr/>
            <p:nvPr/>
          </p:nvSpPr>
          <p:spPr>
            <a:xfrm rot="10800000">
              <a:off x="6805647" y="320930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75"/>
                  </a:lnTo>
                  <a:lnTo>
                    <a:pt x="119999" y="119975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5" name="Shape 3275"/>
            <p:cNvSpPr/>
            <p:nvPr/>
          </p:nvSpPr>
          <p:spPr>
            <a:xfrm rot="10800000">
              <a:off x="6513382" y="2805147"/>
              <a:ext cx="117900" cy="117900"/>
            </a:xfrm>
            <a:custGeom>
              <a:pathLst>
                <a:path extrusionOk="0" h="120000" w="120000">
                  <a:moveTo>
                    <a:pt x="0" y="24"/>
                  </a:moveTo>
                  <a:lnTo>
                    <a:pt x="0" y="119999"/>
                  </a:lnTo>
                  <a:lnTo>
                    <a:pt x="119975" y="119999"/>
                  </a:lnTo>
                  <a:lnTo>
                    <a:pt x="11997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6" name="Shape 3276"/>
            <p:cNvSpPr/>
            <p:nvPr/>
          </p:nvSpPr>
          <p:spPr>
            <a:xfrm rot="10800000">
              <a:off x="6367261" y="467050"/>
              <a:ext cx="117900" cy="117900"/>
            </a:xfrm>
            <a:custGeom>
              <a:pathLst>
                <a:path extrusionOk="0" h="120000" w="120000">
                  <a:moveTo>
                    <a:pt x="24" y="24"/>
                  </a:moveTo>
                  <a:lnTo>
                    <a:pt x="24" y="119999"/>
                  </a:lnTo>
                  <a:lnTo>
                    <a:pt x="119999" y="119999"/>
                  </a:lnTo>
                  <a:lnTo>
                    <a:pt x="119999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77" name="Shape 3277"/>
          <p:cNvSpPr txBox="1"/>
          <p:nvPr>
            <p:ph idx="12" type="sldNum"/>
          </p:nvPr>
        </p:nvSpPr>
        <p:spPr>
          <a:xfrm>
            <a:off x="91531" y="47202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b="0" i="0" sz="3600" u="none" cap="none" strike="noStrike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  <a:defRPr sz="3600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718300" y="1733550"/>
            <a:ext cx="6761100" cy="29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▪"/>
              <a:defRPr b="0" i="0" sz="24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1pPr>
            <a:lvl2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b="0" i="0" sz="24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b="0" i="0" sz="24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3pPr>
            <a:lvl4pPr indent="-3810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b="0" i="0" sz="24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4pPr>
            <a:lvl5pPr indent="-3810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b="0" i="0" sz="24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5pPr>
            <a:lvl6pPr indent="-3810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▫"/>
              <a:defRPr b="0" i="0" sz="24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6pPr>
            <a:lvl7pPr indent="-3810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●"/>
              <a:defRPr b="0" i="0" sz="24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7pPr>
            <a:lvl8pPr indent="-3810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○"/>
              <a:defRPr b="0" i="0" sz="24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8pPr>
            <a:lvl9pPr indent="-3810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Char char="■"/>
              <a:defRPr b="0" i="0" sz="2400" u="none" cap="none" strike="noStrike">
                <a:solidFill>
                  <a:srgbClr val="003B55"/>
                </a:solidFill>
                <a:latin typeface="Titillium Web Light"/>
                <a:ea typeface="Titillium Web Light"/>
                <a:cs typeface="Titillium Web Light"/>
                <a:sym typeface="Titillium Web Light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91531" y="47202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1200"/>
              <a:buFont typeface="Dosis Light"/>
              <a:buNone/>
              <a:defRPr b="0" i="0" sz="1200" u="none" cap="none" strike="noStrike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1200"/>
              <a:buFont typeface="Dosis Light"/>
              <a:buNone/>
              <a:defRPr b="0" i="0" sz="1200" u="none" cap="none" strike="noStrike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1200"/>
              <a:buFont typeface="Dosis Light"/>
              <a:buNone/>
              <a:defRPr b="0" i="0" sz="1200" u="none" cap="none" strike="noStrike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1200"/>
              <a:buFont typeface="Dosis Light"/>
              <a:buNone/>
              <a:defRPr b="0" i="0" sz="1200" u="none" cap="none" strike="noStrike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1200"/>
              <a:buFont typeface="Dosis Light"/>
              <a:buNone/>
              <a:defRPr b="0" i="0" sz="1200" u="none" cap="none" strike="noStrike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1200"/>
              <a:buFont typeface="Dosis Light"/>
              <a:buNone/>
              <a:defRPr b="0" i="0" sz="1200" u="none" cap="none" strike="noStrike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1200"/>
              <a:buFont typeface="Dosis Light"/>
              <a:buNone/>
              <a:defRPr b="0" i="0" sz="1200" u="none" cap="none" strike="noStrike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1200"/>
              <a:buFont typeface="Dosis Light"/>
              <a:buNone/>
              <a:defRPr b="0" i="0" sz="1200" u="none" cap="none" strike="noStrike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1200"/>
              <a:buFont typeface="Dosis Light"/>
              <a:buNone/>
              <a:defRPr b="0" i="0" sz="1200" u="none" cap="none" strike="noStrike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defRPr>
            </a:lvl9pPr>
          </a:lstStyle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1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jpg"/><Relationship Id="rId4" Type="http://schemas.openxmlformats.org/officeDocument/2006/relationships/image" Target="../media/image3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jpg"/><Relationship Id="rId4" Type="http://schemas.openxmlformats.org/officeDocument/2006/relationships/image" Target="../media/image2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1.jpg"/><Relationship Id="rId4" Type="http://schemas.openxmlformats.org/officeDocument/2006/relationships/image" Target="../media/image15.jpg"/><Relationship Id="rId5" Type="http://schemas.openxmlformats.org/officeDocument/2006/relationships/image" Target="../media/image14.jpg"/><Relationship Id="rId6" Type="http://schemas.openxmlformats.org/officeDocument/2006/relationships/image" Target="../media/image1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3.jpg"/><Relationship Id="rId4" Type="http://schemas.openxmlformats.org/officeDocument/2006/relationships/image" Target="../media/image3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3.jpg"/><Relationship Id="rId4" Type="http://schemas.openxmlformats.org/officeDocument/2006/relationships/image" Target="../media/image2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6.jpg"/><Relationship Id="rId4" Type="http://schemas.openxmlformats.org/officeDocument/2006/relationships/image" Target="../media/image35.jpg"/><Relationship Id="rId5" Type="http://schemas.openxmlformats.org/officeDocument/2006/relationships/image" Target="../media/image37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7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9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1.xml"/><Relationship Id="rId3" Type="http://schemas.openxmlformats.org/officeDocument/2006/relationships/hyperlink" Target="http://www.projectbiped.com/prototypes/fobo" TargetMode="External"/><Relationship Id="rId4" Type="http://schemas.openxmlformats.org/officeDocument/2006/relationships/hyperlink" Target="http://www.projectbiped.com/prototypes/fobo/photos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39" name="Shape 3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" name="Shape 3840"/>
          <p:cNvSpPr txBox="1"/>
          <p:nvPr>
            <p:ph type="title"/>
          </p:nvPr>
        </p:nvSpPr>
        <p:spPr>
          <a:xfrm>
            <a:off x="3528625" y="266075"/>
            <a:ext cx="3906600" cy="1790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3600"/>
              <a:buFont typeface="Dosis Light"/>
              <a:buNone/>
            </a:pPr>
            <a:r>
              <a:rPr lang="en">
                <a:solidFill>
                  <a:srgbClr val="003B55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Micro FOBO</a:t>
            </a:r>
            <a:r>
              <a:rPr lang="en">
                <a:solidFill>
                  <a:srgbClr val="003B55"/>
                </a:solidFill>
                <a:latin typeface="Dosis Medium"/>
                <a:ea typeface="Dosis Medium"/>
                <a:cs typeface="Dosis Medium"/>
                <a:sym typeface="Dosis Medium"/>
              </a:rPr>
              <a:t> </a:t>
            </a:r>
            <a:r>
              <a:rPr lang="en">
                <a:solidFill>
                  <a:srgbClr val="003B55"/>
                </a:solidFill>
              </a:rPr>
              <a:t>Preliminary Design Review</a:t>
            </a:r>
            <a:endParaRPr b="0" i="0" sz="3600" u="none" cap="none" strike="noStrike">
              <a:solidFill>
                <a:srgbClr val="003B55"/>
              </a:solidFill>
              <a:latin typeface="Dosis Light"/>
              <a:ea typeface="Dosis Light"/>
              <a:cs typeface="Dosis Light"/>
              <a:sym typeface="Dosis Light"/>
            </a:endParaRPr>
          </a:p>
        </p:txBody>
      </p:sp>
      <p:sp>
        <p:nvSpPr>
          <p:cNvPr id="3841" name="Shape 3841"/>
          <p:cNvSpPr txBox="1"/>
          <p:nvPr>
            <p:ph idx="1" type="body"/>
          </p:nvPr>
        </p:nvSpPr>
        <p:spPr>
          <a:xfrm>
            <a:off x="3528625" y="2358625"/>
            <a:ext cx="3906600" cy="23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None/>
            </a:pPr>
            <a:r>
              <a:rPr lang="en" sz="1800">
                <a:solidFill>
                  <a:srgbClr val="0B87A1"/>
                </a:solidFill>
                <a:latin typeface="Titillium Web"/>
                <a:ea typeface="Titillium Web"/>
                <a:cs typeface="Titillium Web"/>
                <a:sym typeface="Titillium Web"/>
              </a:rPr>
              <a:t>Miguel Gonzalez </a:t>
            </a:r>
            <a:endParaRPr sz="1800">
              <a:solidFill>
                <a:srgbClr val="0B87A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None/>
            </a:pPr>
            <a:r>
              <a:rPr i="0" lang="en" sz="1100" u="none" cap="none" strike="noStrike">
                <a:solidFill>
                  <a:srgbClr val="0B87A1"/>
                </a:solidFill>
                <a:latin typeface="Roboto Light"/>
                <a:ea typeface="Roboto Light"/>
                <a:cs typeface="Roboto Light"/>
                <a:sym typeface="Roboto Light"/>
              </a:rPr>
              <a:t>Project Manager &amp; Manufacturing</a:t>
            </a:r>
            <a:endParaRPr i="0" sz="1100" u="none" cap="none" strike="noStrike">
              <a:solidFill>
                <a:srgbClr val="0B87A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None/>
            </a:pPr>
            <a:r>
              <a:rPr lang="en" sz="1800">
                <a:solidFill>
                  <a:srgbClr val="0B87A1"/>
                </a:solidFill>
                <a:latin typeface="Titillium Web"/>
                <a:ea typeface="Titillium Web"/>
                <a:cs typeface="Titillium Web"/>
                <a:sym typeface="Titillium Web"/>
              </a:rPr>
              <a:t>Jorge Hernandez </a:t>
            </a:r>
            <a:endParaRPr sz="1800">
              <a:solidFill>
                <a:srgbClr val="0B87A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None/>
            </a:pPr>
            <a:r>
              <a:rPr lang="en" sz="1100">
                <a:solidFill>
                  <a:srgbClr val="0B87A1"/>
                </a:solidFill>
                <a:latin typeface="Roboto Light"/>
                <a:ea typeface="Roboto Light"/>
                <a:cs typeface="Roboto Light"/>
                <a:sym typeface="Roboto Light"/>
              </a:rPr>
              <a:t>Electronics &amp; Control</a:t>
            </a:r>
            <a:endParaRPr sz="1800">
              <a:solidFill>
                <a:srgbClr val="0B87A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None/>
            </a:pPr>
            <a:r>
              <a:rPr lang="en" sz="1800">
                <a:solidFill>
                  <a:srgbClr val="0B87A1"/>
                </a:solidFill>
                <a:latin typeface="Titillium Web"/>
                <a:ea typeface="Titillium Web"/>
                <a:cs typeface="Titillium Web"/>
                <a:sym typeface="Titillium Web"/>
              </a:rPr>
              <a:t>Jeffery De La Cruz </a:t>
            </a:r>
            <a:endParaRPr sz="1800">
              <a:solidFill>
                <a:srgbClr val="0B87A1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D3EBD5"/>
              </a:buClr>
              <a:buSzPts val="2400"/>
              <a:buFont typeface="Titillium Web Light"/>
              <a:buNone/>
            </a:pPr>
            <a:r>
              <a:rPr lang="en" sz="1100">
                <a:solidFill>
                  <a:srgbClr val="0B87A1"/>
                </a:solidFill>
                <a:latin typeface="Roboto Light"/>
                <a:ea typeface="Roboto Light"/>
                <a:cs typeface="Roboto Light"/>
                <a:sym typeface="Roboto Light"/>
              </a:rPr>
              <a:t>Mission, System, and Test</a:t>
            </a:r>
            <a:endParaRPr sz="1800">
              <a:solidFill>
                <a:srgbClr val="0B87A1"/>
              </a:solidFill>
            </a:endParaRPr>
          </a:p>
        </p:txBody>
      </p:sp>
      <p:sp>
        <p:nvSpPr>
          <p:cNvPr id="3842" name="Shape 3842"/>
          <p:cNvSpPr txBox="1"/>
          <p:nvPr>
            <p:ph idx="12" type="sldNum"/>
          </p:nvPr>
        </p:nvSpPr>
        <p:spPr>
          <a:xfrm>
            <a:off x="91531" y="472020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43" name="Shape 3843"/>
          <p:cNvPicPr preferRelativeResize="0"/>
          <p:nvPr/>
        </p:nvPicPr>
        <p:blipFill rotWithShape="1">
          <a:blip r:embed="rId3">
            <a:alphaModFix/>
          </a:blip>
          <a:srcRect b="-699" l="43038" r="22464" t="-689"/>
          <a:stretch/>
        </p:blipFill>
        <p:spPr>
          <a:xfrm>
            <a:off x="-35500" y="-35525"/>
            <a:ext cx="3125875" cy="5214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13" name="Shape 3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4" name="Shape 3914"/>
          <p:cNvSpPr txBox="1"/>
          <p:nvPr>
            <p:ph type="title"/>
          </p:nvPr>
        </p:nvSpPr>
        <p:spPr>
          <a:xfrm>
            <a:off x="718300" y="97675"/>
            <a:ext cx="67611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Level 2 Requirements</a:t>
            </a:r>
            <a:endParaRPr/>
          </a:p>
        </p:txBody>
      </p:sp>
      <p:sp>
        <p:nvSpPr>
          <p:cNvPr id="3915" name="Shape 3915"/>
          <p:cNvSpPr txBox="1"/>
          <p:nvPr>
            <p:ph idx="1" type="body"/>
          </p:nvPr>
        </p:nvSpPr>
        <p:spPr>
          <a:xfrm>
            <a:off x="718300" y="1081500"/>
            <a:ext cx="6761100" cy="374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0B87A1"/>
                </a:solidFill>
                <a:latin typeface="Dosis"/>
                <a:ea typeface="Dosis"/>
                <a:cs typeface="Dosis"/>
                <a:sym typeface="Dosis"/>
              </a:rPr>
              <a:t>Should:</a:t>
            </a:r>
            <a:endParaRPr b="1" sz="1400">
              <a:solidFill>
                <a:srgbClr val="0B87A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B87A1"/>
                </a:solidFill>
                <a:latin typeface="Dosis"/>
                <a:ea typeface="Dosis"/>
                <a:cs typeface="Dosis"/>
                <a:sym typeface="Dosis"/>
              </a:rPr>
              <a:t>L2-2: The Micro FOBO should be able to see other robots to avoid collusion. Robot will stop completely and wait for command. (Ultrasonic sensor)</a:t>
            </a:r>
            <a:endParaRPr sz="1400">
              <a:solidFill>
                <a:srgbClr val="0B87A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B87A1"/>
                </a:solidFill>
                <a:latin typeface="Dosis"/>
                <a:ea typeface="Dosis"/>
                <a:cs typeface="Dosis"/>
                <a:sym typeface="Dosis"/>
              </a:rPr>
              <a:t>L2-4: The Micro FOBO should have indicating LEDs to show where the robot plans to make a turn (left or right) L1-11</a:t>
            </a:r>
            <a:endParaRPr sz="1400">
              <a:solidFill>
                <a:srgbClr val="0B87A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400">
                <a:solidFill>
                  <a:srgbClr val="0B87A1"/>
                </a:solidFill>
                <a:latin typeface="Dosis"/>
                <a:ea typeface="Dosis"/>
                <a:cs typeface="Dosis"/>
                <a:sym typeface="Dosis"/>
              </a:rPr>
              <a:t>Shall:</a:t>
            </a:r>
            <a:endParaRPr b="1" sz="1400">
              <a:solidFill>
                <a:srgbClr val="0B87A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B87A1"/>
                </a:solidFill>
                <a:latin typeface="Dosis"/>
                <a:ea typeface="Dosis"/>
                <a:cs typeface="Dosis"/>
                <a:sym typeface="Dosis"/>
              </a:rPr>
              <a:t>L2-9: The Micro Fobo connectors shall be able to connect and reconnect all the wiring in less than 5 min. L1-2</a:t>
            </a:r>
            <a:endParaRPr sz="1400">
              <a:solidFill>
                <a:srgbClr val="0B87A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0B87A1"/>
                </a:solidFill>
                <a:latin typeface="Dosis"/>
                <a:ea typeface="Dosis"/>
                <a:cs typeface="Dosis"/>
                <a:sym typeface="Dosis"/>
              </a:rPr>
              <a:t>L2-8: The Micro FOBO  wiring shall be nice and clean with the usage of terminal blocks, contact pins, 2.0mm PH series JST connectors, and barrel connectors. L1-2</a:t>
            </a:r>
            <a:br>
              <a:rPr lang="en" sz="1400">
                <a:solidFill>
                  <a:srgbClr val="0B87A1"/>
                </a:solidFill>
                <a:latin typeface="Dosis"/>
                <a:ea typeface="Dosis"/>
                <a:cs typeface="Dosis"/>
                <a:sym typeface="Dosis"/>
              </a:rPr>
            </a:br>
            <a:r>
              <a:rPr lang="en" sz="1400">
                <a:solidFill>
                  <a:srgbClr val="0B87A1"/>
                </a:solidFill>
                <a:latin typeface="Dosis"/>
                <a:ea typeface="Dosis"/>
                <a:cs typeface="Dosis"/>
                <a:sym typeface="Dosis"/>
              </a:rPr>
              <a:t>L2-12: The robot should play a musical tune when the maze is completed.</a:t>
            </a:r>
            <a:endParaRPr sz="1400">
              <a:solidFill>
                <a:srgbClr val="0B87A1"/>
              </a:solidFill>
              <a:latin typeface="Dosis Light"/>
              <a:ea typeface="Dosis Light"/>
              <a:cs typeface="Dosis Light"/>
              <a:sym typeface="Dosis 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19" name="Shape 3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0" name="Shape 3920"/>
          <p:cNvSpPr txBox="1"/>
          <p:nvPr>
            <p:ph type="ctrTitle"/>
          </p:nvPr>
        </p:nvSpPr>
        <p:spPr>
          <a:xfrm>
            <a:off x="685800" y="1303975"/>
            <a:ext cx="5268900" cy="2582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4800"/>
              <a:buFont typeface="Dosis Light"/>
              <a:buNone/>
            </a:pPr>
            <a:r>
              <a:rPr lang="en"/>
              <a:t>3</a:t>
            </a:r>
            <a:r>
              <a:rPr b="0" i="0" lang="en" sz="4800" u="none" cap="none" strike="noStrike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rPr>
              <a:t>.</a:t>
            </a:r>
            <a:endParaRPr b="0" i="0" sz="4800" u="none" cap="none" strike="noStrike">
              <a:solidFill>
                <a:srgbClr val="0B87A1"/>
              </a:solidFill>
              <a:latin typeface="Dosis Light"/>
              <a:ea typeface="Dosis Light"/>
              <a:cs typeface="Dosis Light"/>
              <a:sym typeface="Dosis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4800"/>
              <a:buFont typeface="Dosis Light"/>
              <a:buNone/>
            </a:pPr>
            <a:r>
              <a:rPr lang="en"/>
              <a:t>Design Innovation</a:t>
            </a:r>
            <a:endParaRPr b="0" i="0" sz="4800" u="none" cap="none" strike="noStrike">
              <a:solidFill>
                <a:srgbClr val="0B87A1"/>
              </a:solidFill>
              <a:latin typeface="Dosis Light"/>
              <a:ea typeface="Dosis Light"/>
              <a:cs typeface="Dosis Light"/>
              <a:sym typeface="Dosis Light"/>
            </a:endParaRPr>
          </a:p>
        </p:txBody>
      </p:sp>
      <p:sp>
        <p:nvSpPr>
          <p:cNvPr id="3921" name="Shape 3921"/>
          <p:cNvSpPr txBox="1"/>
          <p:nvPr/>
        </p:nvSpPr>
        <p:spPr>
          <a:xfrm>
            <a:off x="685800" y="3830655"/>
            <a:ext cx="52689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80BFB7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Miguel Gonzalez</a:t>
            </a:r>
            <a:r>
              <a:rPr lang="en" sz="2400">
                <a:solidFill>
                  <a:srgbClr val="80BFB7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 </a:t>
            </a:r>
            <a:r>
              <a:rPr lang="en">
                <a:solidFill>
                  <a:srgbClr val="80BFB7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Project Manager &amp; Manufacturing</a:t>
            </a:r>
            <a:endParaRPr>
              <a:solidFill>
                <a:srgbClr val="80BFB7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80BFB7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80BFB7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25" name="Shape 3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6" name="Shape 39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325" y="3242700"/>
            <a:ext cx="1307025" cy="174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927" name="Shape 3927"/>
          <p:cNvSpPr txBox="1"/>
          <p:nvPr>
            <p:ph type="title"/>
          </p:nvPr>
        </p:nvSpPr>
        <p:spPr>
          <a:xfrm>
            <a:off x="718300" y="205975"/>
            <a:ext cx="67611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Creativity and Innovation</a:t>
            </a:r>
            <a:endParaRPr/>
          </a:p>
        </p:txBody>
      </p:sp>
      <p:sp>
        <p:nvSpPr>
          <p:cNvPr id="3928" name="Shape 3928"/>
          <p:cNvSpPr txBox="1"/>
          <p:nvPr>
            <p:ph idx="1" type="body"/>
          </p:nvPr>
        </p:nvSpPr>
        <p:spPr>
          <a:xfrm>
            <a:off x="718300" y="1123950"/>
            <a:ext cx="5959800" cy="298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>
                <a:solidFill>
                  <a:srgbClr val="6FA8DC"/>
                </a:solidFill>
                <a:latin typeface="Muli"/>
                <a:ea typeface="Muli"/>
                <a:cs typeface="Muli"/>
                <a:sym typeface="Muli"/>
              </a:rPr>
              <a:t>Our BiPed Robot</a:t>
            </a:r>
            <a:r>
              <a:rPr lang="en" sz="140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" sz="1400">
                <a:solidFill>
                  <a:srgbClr val="01597F"/>
                </a:solidFill>
                <a:latin typeface="Muli"/>
                <a:ea typeface="Muli"/>
                <a:cs typeface="Muli"/>
                <a:sym typeface="Muli"/>
              </a:rPr>
              <a:t>will be based on the FOBO from 2012 but will implement different designs in the feet and head of the robot.</a:t>
            </a:r>
            <a:endParaRPr sz="1400">
              <a:solidFill>
                <a:srgbClr val="01597F"/>
              </a:solidFill>
              <a:latin typeface="Muli"/>
              <a:ea typeface="Muli"/>
              <a:cs typeface="Muli"/>
              <a:sym typeface="Muli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>
                <a:solidFill>
                  <a:srgbClr val="6FA8DC"/>
                </a:solidFill>
                <a:latin typeface="Muli"/>
                <a:ea typeface="Muli"/>
                <a:cs typeface="Muli"/>
                <a:sym typeface="Muli"/>
              </a:rPr>
              <a:t>Head: </a:t>
            </a:r>
            <a:r>
              <a:rPr lang="en" sz="1400">
                <a:solidFill>
                  <a:srgbClr val="01597F"/>
                </a:solidFill>
                <a:latin typeface="Muli"/>
                <a:ea typeface="Muli"/>
                <a:cs typeface="Muli"/>
                <a:sym typeface="Muli"/>
              </a:rPr>
              <a:t>Will house the 3DoT Board as main controller (possibly Sparkfun Pro Micro), an ultrasonic sensor, on/off indicator, and turning signal lights.</a:t>
            </a:r>
            <a:endParaRPr sz="140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400">
                <a:solidFill>
                  <a:srgbClr val="6FA8DC"/>
                </a:solidFill>
                <a:latin typeface="Muli"/>
                <a:ea typeface="Muli"/>
                <a:cs typeface="Muli"/>
                <a:sym typeface="Muli"/>
              </a:rPr>
              <a:t>Feet: </a:t>
            </a:r>
            <a:r>
              <a:rPr lang="en" sz="1400">
                <a:solidFill>
                  <a:srgbClr val="01597F"/>
                </a:solidFill>
                <a:latin typeface="Muli"/>
                <a:ea typeface="Muli"/>
                <a:cs typeface="Muli"/>
                <a:sym typeface="Muli"/>
              </a:rPr>
              <a:t>The feet of the robot will house the UV sensors that will be </a:t>
            </a:r>
            <a:r>
              <a:rPr lang="en" sz="1400">
                <a:solidFill>
                  <a:srgbClr val="01597F"/>
                </a:solidFill>
                <a:latin typeface="Muli"/>
                <a:ea typeface="Muli"/>
                <a:cs typeface="Muli"/>
                <a:sym typeface="Muli"/>
              </a:rPr>
              <a:t>responsible</a:t>
            </a:r>
            <a:r>
              <a:rPr lang="en" sz="1400">
                <a:solidFill>
                  <a:srgbClr val="01597F"/>
                </a:solidFill>
                <a:latin typeface="Muli"/>
                <a:ea typeface="Muli"/>
                <a:cs typeface="Muli"/>
                <a:sym typeface="Muli"/>
              </a:rPr>
              <a:t> finding out how many rooms have been traversed.</a:t>
            </a:r>
            <a:endParaRPr sz="140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9" name="Shape 3929"/>
          <p:cNvSpPr txBox="1"/>
          <p:nvPr/>
        </p:nvSpPr>
        <p:spPr>
          <a:xfrm>
            <a:off x="1573600" y="3196800"/>
            <a:ext cx="4944300" cy="1560000"/>
          </a:xfrm>
          <a:prstGeom prst="rect">
            <a:avLst/>
          </a:prstGeom>
          <a:noFill/>
          <a:ln cap="flat" cmpd="sng" w="9525">
            <a:solidFill>
              <a:srgbClr val="003B55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003B55"/>
                </a:solidFill>
                <a:latin typeface="Muli"/>
                <a:ea typeface="Muli"/>
                <a:cs typeface="Muli"/>
                <a:sym typeface="Muli"/>
              </a:rPr>
              <a:t>Key differences between past BiPed robots and our robot:</a:t>
            </a:r>
            <a:br>
              <a:rPr lang="en" sz="100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</a:br>
            <a:r>
              <a:rPr lang="en" sz="1000">
                <a:solidFill>
                  <a:srgbClr val="0B87A1"/>
                </a:solidFill>
                <a:latin typeface="Muli"/>
                <a:ea typeface="Muli"/>
                <a:cs typeface="Muli"/>
                <a:sym typeface="Muli"/>
              </a:rPr>
              <a:t>1.    The head of the robot shall house a </a:t>
            </a:r>
            <a:r>
              <a:rPr b="1" lang="en" sz="1000">
                <a:solidFill>
                  <a:srgbClr val="80BFB7"/>
                </a:solidFill>
                <a:latin typeface="Muli"/>
                <a:ea typeface="Muli"/>
                <a:cs typeface="Muli"/>
                <a:sym typeface="Muli"/>
              </a:rPr>
              <a:t>3DoT</a:t>
            </a:r>
            <a:r>
              <a:rPr lang="en" sz="100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" sz="1000">
                <a:solidFill>
                  <a:srgbClr val="0B87A1"/>
                </a:solidFill>
                <a:latin typeface="Muli"/>
                <a:ea typeface="Muli"/>
                <a:cs typeface="Muli"/>
                <a:sym typeface="Muli"/>
              </a:rPr>
              <a:t>board, servos controller shield, and</a:t>
            </a:r>
            <a:endParaRPr sz="1000">
              <a:solidFill>
                <a:srgbClr val="0B87A1"/>
              </a:solidFill>
              <a:latin typeface="Muli"/>
              <a:ea typeface="Muli"/>
              <a:cs typeface="Muli"/>
              <a:sym typeface="Muli"/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B87A1"/>
                </a:solidFill>
                <a:latin typeface="Muli"/>
                <a:ea typeface="Muli"/>
                <a:cs typeface="Muli"/>
                <a:sym typeface="Muli"/>
              </a:rPr>
              <a:t>        a sensor shield.</a:t>
            </a:r>
            <a:r>
              <a:rPr lang="en" sz="100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br>
              <a:rPr lang="en" sz="100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</a:br>
            <a:r>
              <a:rPr lang="en" sz="1000">
                <a:solidFill>
                  <a:srgbClr val="0B87A1"/>
                </a:solidFill>
                <a:latin typeface="Muli"/>
                <a:ea typeface="Muli"/>
                <a:cs typeface="Muli"/>
                <a:sym typeface="Muli"/>
              </a:rPr>
              <a:t>2.    The movement of the robot will be conducted via</a:t>
            </a:r>
            <a:r>
              <a:rPr lang="en" sz="100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b="1" lang="en" sz="1000">
                <a:solidFill>
                  <a:srgbClr val="80BFB7"/>
                </a:solidFill>
                <a:latin typeface="Muli"/>
                <a:ea typeface="Muli"/>
                <a:cs typeface="Muli"/>
                <a:sym typeface="Muli"/>
              </a:rPr>
              <a:t>SG</a:t>
            </a:r>
            <a:r>
              <a:rPr b="1" lang="en" sz="1000">
                <a:solidFill>
                  <a:srgbClr val="80BFB7"/>
                </a:solidFill>
                <a:latin typeface="Muli"/>
                <a:ea typeface="Muli"/>
                <a:cs typeface="Muli"/>
                <a:sym typeface="Muli"/>
              </a:rPr>
              <a:t>90 micro servos</a:t>
            </a:r>
            <a:r>
              <a:rPr lang="en" sz="100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" sz="1000">
                <a:solidFill>
                  <a:srgbClr val="0B87A1"/>
                </a:solidFill>
                <a:latin typeface="Muli"/>
                <a:ea typeface="Muli"/>
                <a:cs typeface="Muli"/>
                <a:sym typeface="Muli"/>
              </a:rPr>
              <a:t>that will</a:t>
            </a:r>
            <a:endParaRPr sz="1000">
              <a:solidFill>
                <a:srgbClr val="0B87A1"/>
              </a:solidFill>
              <a:latin typeface="Muli"/>
              <a:ea typeface="Muli"/>
              <a:cs typeface="Muli"/>
              <a:sym typeface="Muli"/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B87A1"/>
                </a:solidFill>
                <a:latin typeface="Muli"/>
                <a:ea typeface="Muli"/>
                <a:cs typeface="Muli"/>
                <a:sym typeface="Muli"/>
              </a:rPr>
              <a:t>        replace the clunky and oversized Hitec HS-805BB servos.</a:t>
            </a:r>
            <a:br>
              <a:rPr lang="en" sz="100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</a:br>
            <a:r>
              <a:rPr lang="en" sz="1000">
                <a:solidFill>
                  <a:srgbClr val="0B87A1"/>
                </a:solidFill>
                <a:latin typeface="Muli"/>
                <a:ea typeface="Muli"/>
                <a:cs typeface="Muli"/>
                <a:sym typeface="Muli"/>
              </a:rPr>
              <a:t>3.    The legs of the robot will have a </a:t>
            </a:r>
            <a:r>
              <a:rPr b="1" lang="en" sz="1000">
                <a:solidFill>
                  <a:srgbClr val="80BFB7"/>
                </a:solidFill>
                <a:latin typeface="Muli"/>
                <a:ea typeface="Muli"/>
                <a:cs typeface="Muli"/>
                <a:sym typeface="Muli"/>
              </a:rPr>
              <a:t>more efficient </a:t>
            </a:r>
            <a:r>
              <a:rPr lang="en" sz="1000">
                <a:solidFill>
                  <a:srgbClr val="0B87A1"/>
                </a:solidFill>
                <a:latin typeface="Muli"/>
                <a:ea typeface="Muli"/>
                <a:cs typeface="Muli"/>
                <a:sym typeface="Muli"/>
              </a:rPr>
              <a:t>method to mount and utilize</a:t>
            </a:r>
            <a:endParaRPr sz="1000">
              <a:solidFill>
                <a:srgbClr val="0B87A1"/>
              </a:solidFill>
              <a:latin typeface="Muli"/>
              <a:ea typeface="Muli"/>
              <a:cs typeface="Muli"/>
              <a:sym typeface="Muli"/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B87A1"/>
                </a:solidFill>
                <a:latin typeface="Muli"/>
                <a:ea typeface="Muli"/>
                <a:cs typeface="Muli"/>
                <a:sym typeface="Muli"/>
              </a:rPr>
              <a:t>        its servos for weight reduction longer walking steps.</a:t>
            </a:r>
            <a:endParaRPr sz="1000">
              <a:solidFill>
                <a:srgbClr val="0B87A1"/>
              </a:solidFill>
              <a:latin typeface="Muli"/>
              <a:ea typeface="Muli"/>
              <a:cs typeface="Muli"/>
              <a:sym typeface="Muli"/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03B55"/>
                </a:solidFill>
                <a:latin typeface="Muli"/>
                <a:ea typeface="Muli"/>
                <a:cs typeface="Muli"/>
                <a:sym typeface="Muli"/>
              </a:rPr>
              <a:t>4.    </a:t>
            </a:r>
            <a:r>
              <a:rPr b="1" lang="en" sz="1000">
                <a:solidFill>
                  <a:srgbClr val="80BFB7"/>
                </a:solidFill>
                <a:latin typeface="Muli"/>
                <a:ea typeface="Muli"/>
                <a:cs typeface="Muli"/>
                <a:sym typeface="Muli"/>
              </a:rPr>
              <a:t>MORE</a:t>
            </a:r>
            <a:r>
              <a:rPr lang="en" sz="1000"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" sz="1000">
                <a:solidFill>
                  <a:srgbClr val="0B87A1"/>
                </a:solidFill>
                <a:latin typeface="Muli"/>
                <a:ea typeface="Muli"/>
                <a:cs typeface="Muli"/>
                <a:sym typeface="Muli"/>
              </a:rPr>
              <a:t>Sensors! Feet will house UV sensors for close to ground detection.</a:t>
            </a:r>
            <a:endParaRPr sz="1000">
              <a:solidFill>
                <a:srgbClr val="C6DAEC"/>
              </a:solidFill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3930" name="Shape 3930"/>
          <p:cNvPicPr preferRelativeResize="0"/>
          <p:nvPr/>
        </p:nvPicPr>
        <p:blipFill rotWithShape="1">
          <a:blip r:embed="rId4">
            <a:alphaModFix/>
          </a:blip>
          <a:srcRect b="0" l="1380" r="0" t="0"/>
          <a:stretch/>
        </p:blipFill>
        <p:spPr>
          <a:xfrm>
            <a:off x="6413200" y="929675"/>
            <a:ext cx="2222449" cy="1108301"/>
          </a:xfrm>
          <a:prstGeom prst="rect">
            <a:avLst/>
          </a:prstGeom>
          <a:noFill/>
          <a:ln>
            <a:noFill/>
          </a:ln>
        </p:spPr>
      </p:pic>
      <p:sp>
        <p:nvSpPr>
          <p:cNvPr id="3931" name="Shape 3931"/>
          <p:cNvSpPr txBox="1"/>
          <p:nvPr/>
        </p:nvSpPr>
        <p:spPr>
          <a:xfrm>
            <a:off x="718300" y="4756800"/>
            <a:ext cx="66381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rgbClr val="0B87A1"/>
                </a:solidFill>
                <a:latin typeface="Dosis"/>
                <a:ea typeface="Dosis"/>
                <a:cs typeface="Dosis"/>
                <a:sym typeface="Dosis"/>
              </a:rPr>
              <a:t>Photo Credit: Omar Mouline (3DoT Board) , Stuart Dixon (</a:t>
            </a:r>
            <a:r>
              <a:rPr i="1" lang="en" sz="1000">
                <a:solidFill>
                  <a:srgbClr val="0B87A1"/>
                </a:solidFill>
                <a:latin typeface="Dosis"/>
                <a:ea typeface="Dosis"/>
                <a:cs typeface="Dosis"/>
                <a:sym typeface="Dosis"/>
              </a:rPr>
              <a:t>Original</a:t>
            </a:r>
            <a:r>
              <a:rPr i="1" lang="en" sz="1000">
                <a:solidFill>
                  <a:srgbClr val="0B87A1"/>
                </a:solidFill>
                <a:latin typeface="Dosis"/>
                <a:ea typeface="Dosis"/>
                <a:cs typeface="Dosis"/>
                <a:sym typeface="Dosis"/>
              </a:rPr>
              <a:t> FOBO) </a:t>
            </a:r>
            <a:endParaRPr i="1" sz="1000">
              <a:solidFill>
                <a:srgbClr val="0B87A1"/>
              </a:solidFill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35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6" name="Shape 3936"/>
          <p:cNvSpPr txBox="1"/>
          <p:nvPr>
            <p:ph type="ctrTitle"/>
          </p:nvPr>
        </p:nvSpPr>
        <p:spPr>
          <a:xfrm>
            <a:off x="685800" y="1227775"/>
            <a:ext cx="5268900" cy="2582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4800"/>
              <a:buFont typeface="Dosis Light"/>
              <a:buNone/>
            </a:pPr>
            <a:r>
              <a:rPr lang="en"/>
              <a:t>4</a:t>
            </a:r>
            <a:r>
              <a:rPr b="0" i="0" lang="en" sz="4800" u="none" cap="none" strike="noStrike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rPr>
              <a:t>.</a:t>
            </a:r>
            <a:endParaRPr b="0" i="0" sz="4800" u="none" cap="none" strike="noStrike">
              <a:solidFill>
                <a:srgbClr val="0B87A1"/>
              </a:solidFill>
              <a:latin typeface="Dosis Light"/>
              <a:ea typeface="Dosis Light"/>
              <a:cs typeface="Dosis Light"/>
              <a:sym typeface="Dosis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4800"/>
              <a:buFont typeface="Dosis Light"/>
              <a:buNone/>
            </a:pPr>
            <a:r>
              <a:rPr lang="en"/>
              <a:t>System Design</a:t>
            </a:r>
            <a:endParaRPr b="0" i="0" sz="4800" u="none" cap="none" strike="noStrike">
              <a:solidFill>
                <a:srgbClr val="0B87A1"/>
              </a:solidFill>
              <a:latin typeface="Dosis Light"/>
              <a:ea typeface="Dosis Light"/>
              <a:cs typeface="Dosis Light"/>
              <a:sym typeface="Dosis Light"/>
            </a:endParaRPr>
          </a:p>
        </p:txBody>
      </p:sp>
      <p:sp>
        <p:nvSpPr>
          <p:cNvPr id="3937" name="Shape 3937"/>
          <p:cNvSpPr txBox="1"/>
          <p:nvPr/>
        </p:nvSpPr>
        <p:spPr>
          <a:xfrm>
            <a:off x="685800" y="3754455"/>
            <a:ext cx="52689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80BFB7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Jorge Hernandez </a:t>
            </a:r>
            <a:r>
              <a:rPr lang="en">
                <a:solidFill>
                  <a:srgbClr val="80BFB7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Electronics &amp; Control</a:t>
            </a:r>
            <a:endParaRPr sz="1800">
              <a:solidFill>
                <a:srgbClr val="80BFB7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80BFB7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Jeffrey De La Cruz </a:t>
            </a:r>
            <a:r>
              <a:rPr lang="en">
                <a:solidFill>
                  <a:srgbClr val="80BFB7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Mission, System, and Test</a:t>
            </a:r>
            <a:endParaRPr>
              <a:solidFill>
                <a:srgbClr val="80BFB7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80BFB7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80BFB7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80BFB7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41" name="Shape 3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2" name="Shape 3942"/>
          <p:cNvPicPr preferRelativeResize="0"/>
          <p:nvPr/>
        </p:nvPicPr>
        <p:blipFill rotWithShape="1">
          <a:blip r:embed="rId3">
            <a:alphaModFix/>
          </a:blip>
          <a:srcRect b="0" l="0" r="0" t="1477"/>
          <a:stretch/>
        </p:blipFill>
        <p:spPr>
          <a:xfrm>
            <a:off x="240250" y="0"/>
            <a:ext cx="7596700" cy="5067299"/>
          </a:xfrm>
          <a:prstGeom prst="rect">
            <a:avLst/>
          </a:prstGeom>
          <a:noFill/>
          <a:ln>
            <a:noFill/>
          </a:ln>
        </p:spPr>
      </p:pic>
      <p:sp>
        <p:nvSpPr>
          <p:cNvPr id="3943" name="Shape 3943"/>
          <p:cNvSpPr txBox="1"/>
          <p:nvPr>
            <p:ph type="title"/>
          </p:nvPr>
        </p:nvSpPr>
        <p:spPr>
          <a:xfrm>
            <a:off x="4051625" y="3430100"/>
            <a:ext cx="3665100" cy="136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Product Breakdown Structure 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47" name="Shape 3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8" name="Shape 3948"/>
          <p:cNvSpPr txBox="1"/>
          <p:nvPr>
            <p:ph type="title"/>
          </p:nvPr>
        </p:nvSpPr>
        <p:spPr>
          <a:xfrm>
            <a:off x="698550" y="0"/>
            <a:ext cx="59568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Interface Matrix</a:t>
            </a:r>
            <a:endParaRPr/>
          </a:p>
        </p:txBody>
      </p:sp>
      <p:pic>
        <p:nvPicPr>
          <p:cNvPr id="3949" name="Shape 39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950" y="808038"/>
            <a:ext cx="2133600" cy="404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0" name="Shape 39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2700" y="808050"/>
            <a:ext cx="5943600" cy="262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54" name="Shape 3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5" name="Shape 3955"/>
          <p:cNvPicPr preferRelativeResize="0"/>
          <p:nvPr/>
        </p:nvPicPr>
        <p:blipFill rotWithShape="1">
          <a:blip r:embed="rId3">
            <a:alphaModFix/>
          </a:blip>
          <a:srcRect b="0" l="0" r="0" t="16015"/>
          <a:stretch/>
        </p:blipFill>
        <p:spPr>
          <a:xfrm>
            <a:off x="217250" y="215075"/>
            <a:ext cx="6993427" cy="4084949"/>
          </a:xfrm>
          <a:prstGeom prst="rect">
            <a:avLst/>
          </a:prstGeom>
          <a:noFill/>
          <a:ln>
            <a:noFill/>
          </a:ln>
        </p:spPr>
      </p:pic>
      <p:sp>
        <p:nvSpPr>
          <p:cNvPr id="3956" name="Shape 3956"/>
          <p:cNvSpPr txBox="1"/>
          <p:nvPr>
            <p:ph type="title"/>
          </p:nvPr>
        </p:nvSpPr>
        <p:spPr>
          <a:xfrm>
            <a:off x="4294425" y="3671650"/>
            <a:ext cx="3665100" cy="136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 Block Diagram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60" name="Shape 3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1" name="Shape 3961"/>
          <p:cNvSpPr txBox="1"/>
          <p:nvPr>
            <p:ph type="ctrTitle"/>
          </p:nvPr>
        </p:nvSpPr>
        <p:spPr>
          <a:xfrm>
            <a:off x="762000" y="312000"/>
            <a:ext cx="5396700" cy="94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Interface definition II</a:t>
            </a:r>
            <a:endParaRPr sz="3000"/>
          </a:p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Wiring Management</a:t>
            </a:r>
            <a:endParaRPr sz="2400"/>
          </a:p>
        </p:txBody>
      </p:sp>
      <p:sp>
        <p:nvSpPr>
          <p:cNvPr id="3962" name="Shape 3962"/>
          <p:cNvSpPr txBox="1"/>
          <p:nvPr/>
        </p:nvSpPr>
        <p:spPr>
          <a:xfrm>
            <a:off x="762000" y="1763100"/>
            <a:ext cx="6635100" cy="25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D3EBD5"/>
                </a:solidFill>
              </a:rPr>
              <a:t>Wiring for sensors, Pro Micro, and PCB will not be exposed and will all be within the head of Micro Fobo</a:t>
            </a:r>
            <a:endParaRPr sz="1800">
              <a:solidFill>
                <a:srgbClr val="D3EBD5"/>
              </a:solidFill>
            </a:endParaRPr>
          </a:p>
          <a:p>
            <a:pPr indent="0" lvl="0" marL="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D3EBD5"/>
                </a:solidFill>
              </a:rPr>
              <a:t>1/8 Inch PET Expandable Braided Sleeving with quarter inch heat shrink tubing</a:t>
            </a:r>
            <a:endParaRPr sz="1800">
              <a:solidFill>
                <a:srgbClr val="D3EBD5"/>
              </a:solidFill>
            </a:endParaRPr>
          </a:p>
          <a:p>
            <a:pPr indent="-342900" lvl="0" marL="4572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D3EBD5"/>
              </a:buClr>
              <a:buSzPts val="1800"/>
              <a:buChar char="●"/>
            </a:pPr>
            <a:r>
              <a:rPr lang="en" sz="1800">
                <a:solidFill>
                  <a:srgbClr val="D3EBD5"/>
                </a:solidFill>
              </a:rPr>
              <a:t>Used to cover the wires of the SG90 micro servo </a:t>
            </a:r>
            <a:endParaRPr sz="1800">
              <a:solidFill>
                <a:srgbClr val="D3EBD5"/>
              </a:solidFill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1800"/>
              <a:buChar char="●"/>
            </a:pPr>
            <a:r>
              <a:rPr lang="en" sz="1800">
                <a:solidFill>
                  <a:srgbClr val="D3EBD5"/>
                </a:solidFill>
              </a:rPr>
              <a:t>Ensures complete coverage and protection of wires</a:t>
            </a:r>
            <a:endParaRPr sz="1800">
              <a:solidFill>
                <a:srgbClr val="D3EBD5"/>
              </a:solidFill>
            </a:endParaRPr>
          </a:p>
          <a:p>
            <a: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D3EBD5"/>
              </a:buClr>
              <a:buSzPts val="1800"/>
              <a:buChar char="●"/>
            </a:pPr>
            <a:r>
              <a:rPr lang="en" sz="1800">
                <a:solidFill>
                  <a:srgbClr val="D3EBD5"/>
                </a:solidFill>
              </a:rPr>
              <a:t>Clean design</a:t>
            </a:r>
            <a:endParaRPr sz="1800">
              <a:solidFill>
                <a:srgbClr val="D3EBD5"/>
              </a:solidFill>
            </a:endParaRPr>
          </a:p>
          <a:p>
            <a:pPr indent="0" lvl="0" marL="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D3EBD5"/>
                </a:solidFill>
              </a:rPr>
              <a:t>The cables for the servos are route out of the head encasement and directly to the servos through the back of Micro Fobo</a:t>
            </a:r>
            <a:endParaRPr sz="1800">
              <a:solidFill>
                <a:srgbClr val="D3EBD5"/>
              </a:solidFill>
            </a:endParaRPr>
          </a:p>
          <a:p>
            <a:pPr indent="0" lvl="0" marL="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D3EBD5"/>
              </a:solidFill>
            </a:endParaRPr>
          </a:p>
          <a:p>
            <a:pPr indent="0" lvl="0" marL="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D3EBD5"/>
              </a:solidFill>
            </a:endParaRPr>
          </a:p>
          <a:p>
            <a:pPr indent="0" lvl="0" marL="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111111"/>
              </a:solidFill>
            </a:endParaRPr>
          </a:p>
          <a:p>
            <a:pPr indent="0" lvl="0" marL="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111111"/>
              </a:solidFill>
            </a:endParaRPr>
          </a:p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3" name="Shape 3963"/>
          <p:cNvSpPr txBox="1"/>
          <p:nvPr/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967" name="Shape 3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8" name="Shape 3968"/>
          <p:cNvSpPr txBox="1"/>
          <p:nvPr>
            <p:ph type="ctrTitle"/>
          </p:nvPr>
        </p:nvSpPr>
        <p:spPr>
          <a:xfrm>
            <a:off x="685800" y="1227775"/>
            <a:ext cx="5268900" cy="2582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4800"/>
              <a:buFont typeface="Dosis Light"/>
              <a:buNone/>
            </a:pPr>
            <a:r>
              <a:rPr lang="en"/>
              <a:t>5</a:t>
            </a:r>
            <a:r>
              <a:rPr b="0" i="0" lang="en" sz="4800" u="none" cap="none" strike="noStrike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rPr>
              <a:t>.</a:t>
            </a:r>
            <a:endParaRPr b="0" i="0" sz="4800" u="none" cap="none" strike="noStrike">
              <a:solidFill>
                <a:srgbClr val="0B87A1"/>
              </a:solidFill>
              <a:latin typeface="Dosis Light"/>
              <a:ea typeface="Dosis Light"/>
              <a:cs typeface="Dosis Light"/>
              <a:sym typeface="Dosis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4800"/>
              <a:buFont typeface="Dosis Light"/>
              <a:buNone/>
            </a:pPr>
            <a:r>
              <a:rPr lang="en"/>
              <a:t>Mechanical</a:t>
            </a:r>
            <a:r>
              <a:rPr lang="en"/>
              <a:t> Design</a:t>
            </a:r>
            <a:endParaRPr b="0" i="0" sz="4800" u="none" cap="none" strike="noStrike">
              <a:solidFill>
                <a:srgbClr val="0B87A1"/>
              </a:solidFill>
              <a:latin typeface="Dosis Light"/>
              <a:ea typeface="Dosis Light"/>
              <a:cs typeface="Dosis Light"/>
              <a:sym typeface="Dosis Light"/>
            </a:endParaRPr>
          </a:p>
        </p:txBody>
      </p:sp>
      <p:sp>
        <p:nvSpPr>
          <p:cNvPr id="3969" name="Shape 3969"/>
          <p:cNvSpPr txBox="1"/>
          <p:nvPr/>
        </p:nvSpPr>
        <p:spPr>
          <a:xfrm>
            <a:off x="685800" y="3754455"/>
            <a:ext cx="52689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80BFB7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Miguel Gonzalez</a:t>
            </a:r>
            <a:r>
              <a:rPr lang="en" sz="2400">
                <a:solidFill>
                  <a:srgbClr val="80BFB7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 </a:t>
            </a:r>
            <a:r>
              <a:rPr lang="en">
                <a:solidFill>
                  <a:srgbClr val="80BFB7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Project Manager &amp; Manufacturing</a:t>
            </a:r>
            <a:endParaRPr>
              <a:solidFill>
                <a:srgbClr val="80BFB7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80BFB7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80BFB7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80BFB7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73" name="Shape 3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4" name="Shape 3974"/>
          <p:cNvSpPr txBox="1"/>
          <p:nvPr>
            <p:ph type="title"/>
          </p:nvPr>
        </p:nvSpPr>
        <p:spPr>
          <a:xfrm>
            <a:off x="718300" y="205975"/>
            <a:ext cx="59568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Early</a:t>
            </a:r>
            <a:r>
              <a:rPr lang="en"/>
              <a:t> Mechanical Designs</a:t>
            </a:r>
            <a:endParaRPr/>
          </a:p>
        </p:txBody>
      </p:sp>
      <p:pic>
        <p:nvPicPr>
          <p:cNvPr id="3975" name="Shape 39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0275" y="1109200"/>
            <a:ext cx="2943935" cy="377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6" name="Shape 39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8310" y="1137625"/>
            <a:ext cx="2915905" cy="37753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47" name="Shape 3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8" name="Shape 3848"/>
          <p:cNvSpPr txBox="1"/>
          <p:nvPr>
            <p:ph type="ctrTitle"/>
          </p:nvPr>
        </p:nvSpPr>
        <p:spPr>
          <a:xfrm>
            <a:off x="685800" y="1456375"/>
            <a:ext cx="5268900" cy="2582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4800"/>
              <a:buFont typeface="Dosis Light"/>
              <a:buNone/>
            </a:pPr>
            <a:r>
              <a:rPr b="0" i="0" lang="en" sz="4800" u="none" cap="none" strike="noStrike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rPr>
              <a:t>1.</a:t>
            </a:r>
            <a:endParaRPr b="0" i="0" sz="4800" u="none" cap="none" strike="noStrike">
              <a:solidFill>
                <a:srgbClr val="0B87A1"/>
              </a:solidFill>
              <a:latin typeface="Dosis Light"/>
              <a:ea typeface="Dosis Light"/>
              <a:cs typeface="Dosis Light"/>
              <a:sym typeface="Dosis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4800"/>
              <a:buFont typeface="Dosis Light"/>
              <a:buNone/>
            </a:pPr>
            <a:r>
              <a:rPr lang="en"/>
              <a:t>Program Objectives &amp; Mission Profile</a:t>
            </a:r>
            <a:endParaRPr b="0" i="0" sz="4800" u="none" cap="none" strike="noStrike">
              <a:solidFill>
                <a:srgbClr val="0B87A1"/>
              </a:solidFill>
              <a:latin typeface="Dosis Light"/>
              <a:ea typeface="Dosis Light"/>
              <a:cs typeface="Dosis Light"/>
              <a:sym typeface="Dosis Light"/>
            </a:endParaRPr>
          </a:p>
        </p:txBody>
      </p:sp>
      <p:sp>
        <p:nvSpPr>
          <p:cNvPr id="3849" name="Shape 3849"/>
          <p:cNvSpPr txBox="1"/>
          <p:nvPr/>
        </p:nvSpPr>
        <p:spPr>
          <a:xfrm>
            <a:off x="685800" y="3983055"/>
            <a:ext cx="52689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80BFB7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Miguel Gonzalez</a:t>
            </a:r>
            <a:r>
              <a:rPr lang="en" sz="2400">
                <a:solidFill>
                  <a:srgbClr val="80BFB7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 </a:t>
            </a:r>
            <a:r>
              <a:rPr lang="en">
                <a:solidFill>
                  <a:srgbClr val="80BFB7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Project Manager &amp; Manufacturing</a:t>
            </a:r>
            <a:endParaRPr>
              <a:solidFill>
                <a:srgbClr val="80BFB7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rgbClr val="80BFB7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80BFB7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80" name="Shape 3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1" name="Shape 3981"/>
          <p:cNvSpPr txBox="1"/>
          <p:nvPr>
            <p:ph type="title"/>
          </p:nvPr>
        </p:nvSpPr>
        <p:spPr>
          <a:xfrm>
            <a:off x="718300" y="205975"/>
            <a:ext cx="59568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Early Mechanical Designs cont.</a:t>
            </a:r>
            <a:endParaRPr/>
          </a:p>
        </p:txBody>
      </p:sp>
      <p:pic>
        <p:nvPicPr>
          <p:cNvPr id="3982" name="Shape 39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8300" y="1116725"/>
            <a:ext cx="2880930" cy="3775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3" name="Shape 39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3980" y="1116725"/>
            <a:ext cx="2974502" cy="37753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87" name="Shape 3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8" name="Shape 3988"/>
          <p:cNvSpPr txBox="1"/>
          <p:nvPr>
            <p:ph type="title"/>
          </p:nvPr>
        </p:nvSpPr>
        <p:spPr>
          <a:xfrm>
            <a:off x="718300" y="423050"/>
            <a:ext cx="6549300" cy="80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Mechanical Design Improvements</a:t>
            </a:r>
            <a:endParaRPr/>
          </a:p>
        </p:txBody>
      </p:sp>
      <p:pic>
        <p:nvPicPr>
          <p:cNvPr id="3989" name="Shape 3989"/>
          <p:cNvPicPr preferRelativeResize="0"/>
          <p:nvPr/>
        </p:nvPicPr>
        <p:blipFill rotWithShape="1">
          <a:blip r:embed="rId3">
            <a:alphaModFix/>
          </a:blip>
          <a:srcRect b="29004" l="0" r="0" t="13537"/>
          <a:stretch/>
        </p:blipFill>
        <p:spPr>
          <a:xfrm>
            <a:off x="718300" y="1726350"/>
            <a:ext cx="1292199" cy="1527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0" name="Shape 39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36413" y="1726350"/>
            <a:ext cx="1034362" cy="1527400"/>
          </a:xfrm>
          <a:prstGeom prst="rect">
            <a:avLst/>
          </a:prstGeom>
          <a:noFill/>
          <a:ln>
            <a:noFill/>
          </a:ln>
        </p:spPr>
      </p:pic>
      <p:sp>
        <p:nvSpPr>
          <p:cNvPr id="3991" name="Shape 3991"/>
          <p:cNvSpPr txBox="1"/>
          <p:nvPr/>
        </p:nvSpPr>
        <p:spPr>
          <a:xfrm>
            <a:off x="809900" y="3388750"/>
            <a:ext cx="2308800" cy="3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87A1"/>
                </a:solidFill>
                <a:latin typeface="Dosis Medium"/>
                <a:ea typeface="Dosis Medium"/>
                <a:cs typeface="Dosis Medium"/>
                <a:sym typeface="Dosis Medium"/>
              </a:rPr>
              <a:t>Original Models</a:t>
            </a:r>
            <a:endParaRPr/>
          </a:p>
        </p:txBody>
      </p:sp>
      <p:pic>
        <p:nvPicPr>
          <p:cNvPr id="3992" name="Shape 3992"/>
          <p:cNvPicPr preferRelativeResize="0"/>
          <p:nvPr/>
        </p:nvPicPr>
        <p:blipFill rotWithShape="1">
          <a:blip r:embed="rId5">
            <a:alphaModFix/>
          </a:blip>
          <a:srcRect b="0" l="39100" r="18687" t="0"/>
          <a:stretch/>
        </p:blipFill>
        <p:spPr>
          <a:xfrm>
            <a:off x="3848100" y="1561388"/>
            <a:ext cx="1516373" cy="2020726"/>
          </a:xfrm>
          <a:prstGeom prst="rect">
            <a:avLst/>
          </a:prstGeom>
          <a:noFill/>
          <a:ln>
            <a:noFill/>
          </a:ln>
        </p:spPr>
      </p:pic>
      <p:sp>
        <p:nvSpPr>
          <p:cNvPr id="3993" name="Shape 3993"/>
          <p:cNvSpPr txBox="1"/>
          <p:nvPr/>
        </p:nvSpPr>
        <p:spPr>
          <a:xfrm>
            <a:off x="4482750" y="3762125"/>
            <a:ext cx="2308800" cy="3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87A1"/>
                </a:solidFill>
                <a:latin typeface="Dosis Medium"/>
                <a:ea typeface="Dosis Medium"/>
                <a:cs typeface="Dosis Medium"/>
                <a:sym typeface="Dosis Medium"/>
              </a:rPr>
              <a:t>Micro FOBO</a:t>
            </a:r>
            <a:endParaRPr/>
          </a:p>
        </p:txBody>
      </p:sp>
      <p:pic>
        <p:nvPicPr>
          <p:cNvPr id="3994" name="Shape 399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28248" y="1385150"/>
            <a:ext cx="3176509" cy="2224575"/>
          </a:xfrm>
          <a:prstGeom prst="rect">
            <a:avLst/>
          </a:prstGeom>
          <a:noFill/>
          <a:ln>
            <a:noFill/>
          </a:ln>
        </p:spPr>
      </p:pic>
      <p:sp>
        <p:nvSpPr>
          <p:cNvPr id="3995" name="Shape 3995"/>
          <p:cNvSpPr txBox="1"/>
          <p:nvPr/>
        </p:nvSpPr>
        <p:spPr>
          <a:xfrm>
            <a:off x="718300" y="4604400"/>
            <a:ext cx="66381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rgbClr val="0B87A1"/>
                </a:solidFill>
                <a:latin typeface="Dosis"/>
                <a:ea typeface="Dosis"/>
                <a:cs typeface="Dosis"/>
                <a:sym typeface="Dosis"/>
              </a:rPr>
              <a:t>Photo Credit: Stuart Dixon (Original Models: Right Picture) </a:t>
            </a:r>
            <a:endParaRPr i="1" sz="1000">
              <a:solidFill>
                <a:srgbClr val="0B87A1"/>
              </a:solidFill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99" name="Shape 3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0" name="Shape 4000"/>
          <p:cNvSpPr txBox="1"/>
          <p:nvPr>
            <p:ph type="title"/>
          </p:nvPr>
        </p:nvSpPr>
        <p:spPr>
          <a:xfrm>
            <a:off x="718300" y="423050"/>
            <a:ext cx="6549300" cy="80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Mechanical Design Improvements</a:t>
            </a:r>
            <a:endParaRPr/>
          </a:p>
        </p:txBody>
      </p:sp>
      <p:sp>
        <p:nvSpPr>
          <p:cNvPr id="4001" name="Shape 4001"/>
          <p:cNvSpPr txBox="1"/>
          <p:nvPr/>
        </p:nvSpPr>
        <p:spPr>
          <a:xfrm>
            <a:off x="525800" y="3840475"/>
            <a:ext cx="2577600" cy="32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B87A1"/>
                </a:solidFill>
                <a:latin typeface="Dosis Medium"/>
                <a:ea typeface="Dosis Medium"/>
                <a:cs typeface="Dosis Medium"/>
                <a:sym typeface="Dosis Medium"/>
              </a:rPr>
              <a:t>Micro FOBO Functional Toy Face</a:t>
            </a:r>
            <a:endParaRPr/>
          </a:p>
        </p:txBody>
      </p:sp>
      <p:pic>
        <p:nvPicPr>
          <p:cNvPr id="4002" name="Shape 40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0456" y="1499643"/>
            <a:ext cx="3315925" cy="2296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3" name="Shape 40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8056" y="1234700"/>
            <a:ext cx="4684017" cy="360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07" name="Shape 4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8" name="Shape 4008"/>
          <p:cNvSpPr txBox="1"/>
          <p:nvPr>
            <p:ph type="title"/>
          </p:nvPr>
        </p:nvSpPr>
        <p:spPr>
          <a:xfrm>
            <a:off x="718300" y="423050"/>
            <a:ext cx="6549300" cy="80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Mechanical Design Improvements</a:t>
            </a:r>
            <a:endParaRPr/>
          </a:p>
        </p:txBody>
      </p:sp>
      <p:pic>
        <p:nvPicPr>
          <p:cNvPr id="4009" name="Shape 40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86600" y="1232750"/>
            <a:ext cx="2704461" cy="3605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0" name="Shape 40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3461" y="1232750"/>
            <a:ext cx="2704461" cy="3605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14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5" name="Shape 4015"/>
          <p:cNvSpPr txBox="1"/>
          <p:nvPr>
            <p:ph type="title"/>
          </p:nvPr>
        </p:nvSpPr>
        <p:spPr>
          <a:xfrm>
            <a:off x="718300" y="423050"/>
            <a:ext cx="6549300" cy="80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Mechanical Design Improvements</a:t>
            </a:r>
            <a:endParaRPr/>
          </a:p>
        </p:txBody>
      </p:sp>
      <p:pic>
        <p:nvPicPr>
          <p:cNvPr id="4016" name="Shape 4016"/>
          <p:cNvPicPr preferRelativeResize="0"/>
          <p:nvPr/>
        </p:nvPicPr>
        <p:blipFill rotWithShape="1">
          <a:blip r:embed="rId3">
            <a:alphaModFix/>
          </a:blip>
          <a:srcRect b="7423" l="44989" r="20299" t="15965"/>
          <a:stretch/>
        </p:blipFill>
        <p:spPr>
          <a:xfrm>
            <a:off x="5349525" y="1982100"/>
            <a:ext cx="1648200" cy="204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7" name="Shape 40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0176" y="1527225"/>
            <a:ext cx="4122350" cy="3105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21" name="Shape 4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22" name="Shape 4022"/>
          <p:cNvGrpSpPr/>
          <p:nvPr/>
        </p:nvGrpSpPr>
        <p:grpSpPr>
          <a:xfrm>
            <a:off x="713930" y="1924612"/>
            <a:ext cx="3929880" cy="424453"/>
            <a:chOff x="1593000" y="2322568"/>
            <a:chExt cx="5957975" cy="643500"/>
          </a:xfrm>
        </p:grpSpPr>
        <p:sp>
          <p:nvSpPr>
            <p:cNvPr id="4023" name="Shape 4023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4" name="Shape 4024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B6D7A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5" name="Shape 4025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B6D7A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6" name="Shape 4026"/>
            <p:cNvSpPr/>
            <p:nvPr/>
          </p:nvSpPr>
          <p:spPr>
            <a:xfrm>
              <a:off x="2342614" y="2399945"/>
              <a:ext cx="1571400" cy="502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Servo Band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027" name="Shape 4027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C20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8" name="Shape 4028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B6D7A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2</a:t>
              </a:r>
              <a:endParaRPr sz="2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</p:grpSp>
      <p:grpSp>
        <p:nvGrpSpPr>
          <p:cNvPr id="4029" name="Shape 4029"/>
          <p:cNvGrpSpPr/>
          <p:nvPr/>
        </p:nvGrpSpPr>
        <p:grpSpPr>
          <a:xfrm>
            <a:off x="713930" y="1492518"/>
            <a:ext cx="3929880" cy="424453"/>
            <a:chOff x="1593000" y="2322568"/>
            <a:chExt cx="5957975" cy="643500"/>
          </a:xfrm>
        </p:grpSpPr>
        <p:sp>
          <p:nvSpPr>
            <p:cNvPr id="4030" name="Shape 4030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1" name="Shape 4031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FFD9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2" name="Shape 4032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FFD9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3" name="Shape 4033"/>
            <p:cNvSpPr/>
            <p:nvPr/>
          </p:nvSpPr>
          <p:spPr>
            <a:xfrm>
              <a:off x="2342625" y="2399951"/>
              <a:ext cx="1940700" cy="495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Foot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034" name="Shape 4034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C20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5" name="Shape 4035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FFD9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1</a:t>
              </a:r>
              <a:endParaRPr sz="2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</p:grpSp>
      <p:grpSp>
        <p:nvGrpSpPr>
          <p:cNvPr id="4036" name="Shape 4036"/>
          <p:cNvGrpSpPr/>
          <p:nvPr/>
        </p:nvGrpSpPr>
        <p:grpSpPr>
          <a:xfrm>
            <a:off x="713930" y="2356718"/>
            <a:ext cx="3929880" cy="424453"/>
            <a:chOff x="1593000" y="2322568"/>
            <a:chExt cx="5957975" cy="643500"/>
          </a:xfrm>
        </p:grpSpPr>
        <p:sp>
          <p:nvSpPr>
            <p:cNvPr id="4037" name="Shape 4037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8" name="Shape 4038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9" name="Shape 4039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0" name="Shape 4040"/>
            <p:cNvSpPr/>
            <p:nvPr/>
          </p:nvSpPr>
          <p:spPr>
            <a:xfrm>
              <a:off x="2342614" y="2399935"/>
              <a:ext cx="19407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Servo Bracket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041" name="Shape 4041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C20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2" name="Shape 4042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3</a:t>
              </a:r>
              <a:endParaRPr sz="2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</p:grpSp>
      <p:grpSp>
        <p:nvGrpSpPr>
          <p:cNvPr id="4043" name="Shape 4043"/>
          <p:cNvGrpSpPr/>
          <p:nvPr/>
        </p:nvGrpSpPr>
        <p:grpSpPr>
          <a:xfrm>
            <a:off x="713930" y="2788818"/>
            <a:ext cx="3929880" cy="424453"/>
            <a:chOff x="1593000" y="2322568"/>
            <a:chExt cx="5957975" cy="643500"/>
          </a:xfrm>
        </p:grpSpPr>
        <p:sp>
          <p:nvSpPr>
            <p:cNvPr id="4044" name="Shape 4044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5" name="Shape 4045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6" name="Shape 4046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00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7" name="Shape 4047"/>
            <p:cNvSpPr/>
            <p:nvPr/>
          </p:nvSpPr>
          <p:spPr>
            <a:xfrm>
              <a:off x="2342614" y="2399935"/>
              <a:ext cx="1940700" cy="488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Servo Wrap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048" name="Shape 4048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C20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9" name="Shape 4049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4</a:t>
              </a:r>
              <a:endParaRPr sz="2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</p:grpSp>
      <p:grpSp>
        <p:nvGrpSpPr>
          <p:cNvPr id="4050" name="Shape 4050"/>
          <p:cNvGrpSpPr/>
          <p:nvPr/>
        </p:nvGrpSpPr>
        <p:grpSpPr>
          <a:xfrm>
            <a:off x="713930" y="3220918"/>
            <a:ext cx="3929880" cy="424453"/>
            <a:chOff x="1593000" y="2322568"/>
            <a:chExt cx="5957975" cy="643500"/>
          </a:xfrm>
        </p:grpSpPr>
        <p:sp>
          <p:nvSpPr>
            <p:cNvPr id="4051" name="Shape 4051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2" name="Shape 4052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3" name="Shape 4053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4" name="Shape 4054"/>
            <p:cNvSpPr/>
            <p:nvPr/>
          </p:nvSpPr>
          <p:spPr>
            <a:xfrm>
              <a:off x="2342614" y="2399935"/>
              <a:ext cx="1940700" cy="505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Bearing Frame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055" name="Shape 4055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C20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6" name="Shape 4056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5</a:t>
              </a:r>
              <a:endParaRPr sz="2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</p:grpSp>
      <p:grpSp>
        <p:nvGrpSpPr>
          <p:cNvPr id="4057" name="Shape 4057"/>
          <p:cNvGrpSpPr/>
          <p:nvPr/>
        </p:nvGrpSpPr>
        <p:grpSpPr>
          <a:xfrm>
            <a:off x="713930" y="3653018"/>
            <a:ext cx="3929880" cy="424453"/>
            <a:chOff x="1593000" y="2322568"/>
            <a:chExt cx="5957975" cy="643500"/>
          </a:xfrm>
        </p:grpSpPr>
        <p:sp>
          <p:nvSpPr>
            <p:cNvPr id="4058" name="Shape 4058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9" name="Shape 4059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0" name="Shape 4060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1" name="Shape 4061"/>
            <p:cNvSpPr/>
            <p:nvPr/>
          </p:nvSpPr>
          <p:spPr>
            <a:xfrm>
              <a:off x="2342614" y="2399935"/>
              <a:ext cx="1940700" cy="47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Body Riser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062" name="Shape 4062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C20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3" name="Shape 4063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6</a:t>
              </a:r>
              <a:endParaRPr sz="2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</p:grpSp>
      <p:grpSp>
        <p:nvGrpSpPr>
          <p:cNvPr id="4064" name="Shape 4064"/>
          <p:cNvGrpSpPr/>
          <p:nvPr/>
        </p:nvGrpSpPr>
        <p:grpSpPr>
          <a:xfrm>
            <a:off x="713930" y="4085118"/>
            <a:ext cx="3929880" cy="424453"/>
            <a:chOff x="1593000" y="2322568"/>
            <a:chExt cx="5957975" cy="643500"/>
          </a:xfrm>
        </p:grpSpPr>
        <p:sp>
          <p:nvSpPr>
            <p:cNvPr id="4065" name="Shape 4065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6" name="Shape 4066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7" name="Shape 4067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8" name="Shape 4068"/>
            <p:cNvSpPr/>
            <p:nvPr/>
          </p:nvSpPr>
          <p:spPr>
            <a:xfrm>
              <a:off x="2342614" y="2399935"/>
              <a:ext cx="1940700" cy="469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Electronics Frame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069" name="Shape 4069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C20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0" name="Shape 4070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01597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7</a:t>
              </a:r>
              <a:endParaRPr sz="2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</p:grpSp>
      <p:grpSp>
        <p:nvGrpSpPr>
          <p:cNvPr id="4071" name="Shape 4071"/>
          <p:cNvGrpSpPr/>
          <p:nvPr/>
        </p:nvGrpSpPr>
        <p:grpSpPr>
          <a:xfrm>
            <a:off x="713930" y="4509568"/>
            <a:ext cx="3929880" cy="424453"/>
            <a:chOff x="1593000" y="2322568"/>
            <a:chExt cx="5957975" cy="643500"/>
          </a:xfrm>
        </p:grpSpPr>
        <p:sp>
          <p:nvSpPr>
            <p:cNvPr id="4072" name="Shape 4072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3" name="Shape 4073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9FC5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4" name="Shape 4074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9FC5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5" name="Shape 4075"/>
            <p:cNvSpPr/>
            <p:nvPr/>
          </p:nvSpPr>
          <p:spPr>
            <a:xfrm>
              <a:off x="2342614" y="2399935"/>
              <a:ext cx="1940700" cy="48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Head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076" name="Shape 4076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C20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7" name="Shape 4077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9FC5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8</a:t>
              </a:r>
              <a:endParaRPr sz="2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</p:grpSp>
      <p:grpSp>
        <p:nvGrpSpPr>
          <p:cNvPr id="4078" name="Shape 4078"/>
          <p:cNvGrpSpPr/>
          <p:nvPr/>
        </p:nvGrpSpPr>
        <p:grpSpPr>
          <a:xfrm>
            <a:off x="713930" y="1060418"/>
            <a:ext cx="3929880" cy="424453"/>
            <a:chOff x="1593000" y="2322568"/>
            <a:chExt cx="5957975" cy="643500"/>
          </a:xfrm>
        </p:grpSpPr>
        <p:sp>
          <p:nvSpPr>
            <p:cNvPr id="4079" name="Shape 4079"/>
            <p:cNvSpPr/>
            <p:nvPr/>
          </p:nvSpPr>
          <p:spPr>
            <a:xfrm>
              <a:off x="3728375" y="2322568"/>
              <a:ext cx="3822600" cy="643500"/>
            </a:xfrm>
            <a:prstGeom prst="rect">
              <a:avLst/>
            </a:prstGeom>
            <a:solidFill>
              <a:srgbClr val="EEEEE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0" name="Shape 4080"/>
            <p:cNvSpPr/>
            <p:nvPr/>
          </p:nvSpPr>
          <p:spPr>
            <a:xfrm flipH="1">
              <a:off x="2283025" y="2322575"/>
              <a:ext cx="1844400" cy="642600"/>
            </a:xfrm>
            <a:prstGeom prst="rect">
              <a:avLst/>
            </a:pr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1" name="Shape 4081"/>
            <p:cNvSpPr/>
            <p:nvPr/>
          </p:nvSpPr>
          <p:spPr>
            <a:xfrm rot="-5400000">
              <a:off x="3501574" y="1934671"/>
              <a:ext cx="643356" cy="1419149"/>
            </a:xfrm>
            <a:prstGeom prst="flowChartOffpageConnector">
              <a:avLst/>
            </a:pr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2" name="Shape 4082"/>
            <p:cNvSpPr/>
            <p:nvPr/>
          </p:nvSpPr>
          <p:spPr>
            <a:xfrm>
              <a:off x="2342614" y="2399935"/>
              <a:ext cx="1940700" cy="45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Roboto Medium"/>
                  <a:ea typeface="Roboto Medium"/>
                  <a:cs typeface="Roboto Medium"/>
                  <a:sym typeface="Roboto Medium"/>
                </a:rPr>
                <a:t>Servo Hip</a:t>
              </a:r>
              <a:endParaRPr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4083" name="Shape 4083"/>
            <p:cNvSpPr/>
            <p:nvPr/>
          </p:nvSpPr>
          <p:spPr>
            <a:xfrm>
              <a:off x="1593000" y="2322568"/>
              <a:ext cx="690000" cy="642300"/>
            </a:xfrm>
            <a:prstGeom prst="rect">
              <a:avLst/>
            </a:prstGeom>
            <a:solidFill>
              <a:srgbClr val="B02C20"/>
            </a:solidFill>
            <a:ln>
              <a:noFill/>
            </a:ln>
            <a:effectLst>
              <a:outerShdw blurRad="71438" rotWithShape="0" algn="bl" dir="2700000" dist="28575">
                <a:srgbClr val="000000">
                  <a:alpha val="17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4" name="Shape 4084"/>
            <p:cNvSpPr/>
            <p:nvPr/>
          </p:nvSpPr>
          <p:spPr>
            <a:xfrm>
              <a:off x="1593000" y="2322575"/>
              <a:ext cx="690000" cy="642600"/>
            </a:xfrm>
            <a:prstGeom prst="rect">
              <a:avLst/>
            </a:prstGeom>
            <a:solidFill>
              <a:srgbClr val="80BFB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600">
                  <a:solidFill>
                    <a:srgbClr val="FFFFFF"/>
                  </a:solidFill>
                  <a:latin typeface="Roboto Thin"/>
                  <a:ea typeface="Roboto Thin"/>
                  <a:cs typeface="Roboto Thin"/>
                  <a:sym typeface="Roboto Thin"/>
                </a:rPr>
                <a:t>0</a:t>
              </a:r>
              <a:endParaRPr sz="2600">
                <a:solidFill>
                  <a:srgbClr val="FFFFFF"/>
                </a:solidFill>
                <a:latin typeface="Roboto Thin"/>
                <a:ea typeface="Roboto Thin"/>
                <a:cs typeface="Roboto Thin"/>
                <a:sym typeface="Roboto Thin"/>
              </a:endParaRPr>
            </a:p>
          </p:txBody>
        </p:sp>
      </p:grpSp>
      <p:pic>
        <p:nvPicPr>
          <p:cNvPr id="4085" name="Shape 4085"/>
          <p:cNvPicPr preferRelativeResize="0"/>
          <p:nvPr/>
        </p:nvPicPr>
        <p:blipFill rotWithShape="1">
          <a:blip r:embed="rId3">
            <a:alphaModFix/>
          </a:blip>
          <a:srcRect b="0" l="34476" r="10572" t="0"/>
          <a:stretch/>
        </p:blipFill>
        <p:spPr>
          <a:xfrm>
            <a:off x="3033475" y="734250"/>
            <a:ext cx="3736848" cy="4259350"/>
          </a:xfrm>
          <a:prstGeom prst="rect">
            <a:avLst/>
          </a:prstGeom>
          <a:noFill/>
          <a:ln>
            <a:noFill/>
          </a:ln>
        </p:spPr>
      </p:pic>
      <p:sp>
        <p:nvSpPr>
          <p:cNvPr id="4086" name="Shape 4086"/>
          <p:cNvSpPr txBox="1"/>
          <p:nvPr>
            <p:ph type="ctrTitle"/>
          </p:nvPr>
        </p:nvSpPr>
        <p:spPr>
          <a:xfrm>
            <a:off x="813650" y="184938"/>
            <a:ext cx="5268900" cy="820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Mechanical Design</a:t>
            </a:r>
            <a:endParaRPr sz="36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90" name="Shape 4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1" name="Shape 4091"/>
          <p:cNvSpPr txBox="1"/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Micro Servo Electronic Design</a:t>
            </a:r>
            <a:endParaRPr/>
          </a:p>
        </p:txBody>
      </p:sp>
      <p:sp>
        <p:nvSpPr>
          <p:cNvPr id="4092" name="Shape 4092"/>
          <p:cNvSpPr txBox="1"/>
          <p:nvPr>
            <p:ph idx="1" type="body"/>
          </p:nvPr>
        </p:nvSpPr>
        <p:spPr>
          <a:xfrm>
            <a:off x="165125" y="1373125"/>
            <a:ext cx="6761100" cy="146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>
              <a:spcBef>
                <a:spcPts val="600"/>
              </a:spcBef>
              <a:spcAft>
                <a:spcPts val="0"/>
              </a:spcAft>
              <a:buSzPts val="2000"/>
              <a:buChar char="▪"/>
            </a:pPr>
            <a:r>
              <a:rPr lang="en" sz="2000"/>
              <a:t>Plastic geared SG90 &amp; Metal geared MG90 micro servos were tested.</a:t>
            </a:r>
            <a:endParaRPr sz="2000"/>
          </a:p>
          <a:p>
            <a:pPr indent="-355600" lvl="0" marL="457200">
              <a:spcBef>
                <a:spcPts val="0"/>
              </a:spcBef>
              <a:spcAft>
                <a:spcPts val="0"/>
              </a:spcAft>
              <a:buSzPts val="2000"/>
              <a:buChar char="▪"/>
            </a:pPr>
            <a:r>
              <a:rPr lang="en" sz="2000"/>
              <a:t>Output current and load stress were tested to see which micro servo would be the best fit for Micro Fobo.</a:t>
            </a:r>
            <a:endParaRPr sz="2000"/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" sz="2000"/>
              <a:t>A 3-D pulley attached to different loads along with the INA219 Current sensor were used</a:t>
            </a:r>
            <a:endParaRPr sz="2000"/>
          </a:p>
          <a:p>
            <a: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▪"/>
            </a:pPr>
            <a:r>
              <a:rPr lang="en" sz="2000"/>
              <a:t>Operated at 5V &amp; 3.3V.</a:t>
            </a:r>
            <a:r>
              <a:rPr lang="en"/>
              <a:t> </a:t>
            </a:r>
            <a:endParaRPr/>
          </a:p>
        </p:txBody>
      </p:sp>
      <p:pic>
        <p:nvPicPr>
          <p:cNvPr id="4093" name="Shape 40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5275" y="3142598"/>
            <a:ext cx="4088647" cy="1906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97" name="Shape 4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hape 4098"/>
          <p:cNvSpPr txBox="1"/>
          <p:nvPr>
            <p:ph type="title"/>
          </p:nvPr>
        </p:nvSpPr>
        <p:spPr>
          <a:xfrm>
            <a:off x="718300" y="205975"/>
            <a:ext cx="67611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Actual testing</a:t>
            </a:r>
            <a:endParaRPr/>
          </a:p>
        </p:txBody>
      </p:sp>
      <p:pic>
        <p:nvPicPr>
          <p:cNvPr id="4099" name="Shape 40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1139575"/>
            <a:ext cx="2774346" cy="369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0" name="Shape 4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1546" y="1139575"/>
            <a:ext cx="2774346" cy="369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1" name="Shape 4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58292" y="1139575"/>
            <a:ext cx="2774346" cy="3699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05" name="Shape 4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" name="Shape 4106"/>
          <p:cNvSpPr txBox="1"/>
          <p:nvPr>
            <p:ph type="title"/>
          </p:nvPr>
        </p:nvSpPr>
        <p:spPr>
          <a:xfrm>
            <a:off x="706525" y="280350"/>
            <a:ext cx="67611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 3.3 V</a:t>
            </a:r>
            <a:endParaRPr/>
          </a:p>
        </p:txBody>
      </p:sp>
      <p:graphicFrame>
        <p:nvGraphicFramePr>
          <p:cNvPr id="4107" name="Shape 4107"/>
          <p:cNvGraphicFramePr/>
          <p:nvPr/>
        </p:nvGraphicFramePr>
        <p:xfrm>
          <a:off x="952500" y="17607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{77885E59-BACF-4D76-AAF3-389709D91B36}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50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104.9 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.327 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164.8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.510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266.3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.809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aphicFrame>
        <p:nvGraphicFramePr>
          <p:cNvPr id="4108" name="Shape 4108"/>
          <p:cNvGraphicFramePr/>
          <p:nvPr/>
        </p:nvGraphicFramePr>
        <p:xfrm>
          <a:off x="952500" y="38952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{77885E59-BACF-4D76-AAF3-389709D91B36}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144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.459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331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1.09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200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Stalled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Stalled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4109" name="Shape 4109"/>
          <p:cNvSpPr txBox="1"/>
          <p:nvPr/>
        </p:nvSpPr>
        <p:spPr>
          <a:xfrm>
            <a:off x="3365500" y="3083725"/>
            <a:ext cx="2412900" cy="3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B87A1"/>
                </a:solidFill>
              </a:rPr>
              <a:t>MG90 </a:t>
            </a:r>
            <a:r>
              <a:rPr lang="en" sz="1800">
                <a:solidFill>
                  <a:srgbClr val="0B87A1"/>
                </a:solidFill>
              </a:rPr>
              <a:t>Metal</a:t>
            </a:r>
            <a:r>
              <a:rPr lang="en" sz="1800">
                <a:solidFill>
                  <a:srgbClr val="0B87A1"/>
                </a:solidFill>
              </a:rPr>
              <a:t> Geared</a:t>
            </a:r>
            <a:endParaRPr sz="1800">
              <a:solidFill>
                <a:srgbClr val="0B87A1"/>
              </a:solidFill>
            </a:endParaRPr>
          </a:p>
        </p:txBody>
      </p:sp>
      <p:sp>
        <p:nvSpPr>
          <p:cNvPr id="4110" name="Shape 4110"/>
          <p:cNvSpPr txBox="1"/>
          <p:nvPr/>
        </p:nvSpPr>
        <p:spPr>
          <a:xfrm>
            <a:off x="3365500" y="893213"/>
            <a:ext cx="2412900" cy="47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B87A1"/>
                </a:solidFill>
              </a:rPr>
              <a:t>S</a:t>
            </a:r>
            <a:r>
              <a:rPr lang="en" sz="1800">
                <a:solidFill>
                  <a:srgbClr val="0B87A1"/>
                </a:solidFill>
              </a:rPr>
              <a:t>G90 Plastic Geared</a:t>
            </a:r>
            <a:endParaRPr sz="1800">
              <a:solidFill>
                <a:srgbClr val="0B87A1"/>
              </a:solidFill>
            </a:endParaRPr>
          </a:p>
        </p:txBody>
      </p:sp>
      <p:graphicFrame>
        <p:nvGraphicFramePr>
          <p:cNvPr id="4111" name="Shape 4111"/>
          <p:cNvGraphicFramePr/>
          <p:nvPr/>
        </p:nvGraphicFramePr>
        <p:xfrm>
          <a:off x="952500" y="1364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{77885E59-BACF-4D76-AAF3-389709D91B36}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Load (grams)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Current (mA)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Power (W)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aphicFrame>
        <p:nvGraphicFramePr>
          <p:cNvPr id="4112" name="Shape 4112"/>
          <p:cNvGraphicFramePr/>
          <p:nvPr/>
        </p:nvGraphicFramePr>
        <p:xfrm>
          <a:off x="952500" y="3464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{77885E59-BACF-4D76-AAF3-389709D91B36}</a:tableStyleId>
              </a:tblPr>
              <a:tblGrid>
                <a:gridCol w="2413000"/>
                <a:gridCol w="2413000"/>
                <a:gridCol w="2413000"/>
              </a:tblGrid>
              <a:tr h="430500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Load (grams)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Current (mA)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Power (W)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16" name="Shape 4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7" name="Shape 4117"/>
          <p:cNvSpPr txBox="1"/>
          <p:nvPr>
            <p:ph type="title"/>
          </p:nvPr>
        </p:nvSpPr>
        <p:spPr>
          <a:xfrm>
            <a:off x="718300" y="268575"/>
            <a:ext cx="67611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At 5 V</a:t>
            </a:r>
            <a:endParaRPr/>
          </a:p>
        </p:txBody>
      </p:sp>
      <p:graphicFrame>
        <p:nvGraphicFramePr>
          <p:cNvPr id="4118" name="Shape 4118"/>
          <p:cNvGraphicFramePr/>
          <p:nvPr/>
        </p:nvGraphicFramePr>
        <p:xfrm>
          <a:off x="723900" y="13395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{77885E59-BACF-4D76-AAF3-389709D91B36}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Load (grams)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Current (mA)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Power (W)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50 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142.60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0.705</a:t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204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1.0098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200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440.6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2.17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aphicFrame>
        <p:nvGraphicFramePr>
          <p:cNvPr id="4119" name="Shape 4119"/>
          <p:cNvGraphicFramePr/>
          <p:nvPr/>
        </p:nvGraphicFramePr>
        <p:xfrm>
          <a:off x="723900" y="3470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{77885E59-BACF-4D76-AAF3-389709D91B36}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Load (grams)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Current (mA)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Power (W)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50 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344.7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1.7028</a:t>
                      </a:r>
                      <a:endParaRPr/>
                    </a:p>
                  </a:txBody>
                  <a:tcPr marT="91425" marB="91425" marR="91425" marL="91425"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462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2.28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200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493.6</a:t>
                      </a:r>
                      <a:endParaRPr/>
                    </a:p>
                  </a:txBody>
                  <a:tcPr marT="91425" marB="91425" marR="91425" marL="91425">
                    <a:lnL cap="flat" cmpd="sng" w="9525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2.438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4120" name="Shape 4120"/>
          <p:cNvSpPr txBox="1"/>
          <p:nvPr/>
        </p:nvSpPr>
        <p:spPr>
          <a:xfrm>
            <a:off x="3377825" y="823900"/>
            <a:ext cx="2400600" cy="48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B87A1"/>
                </a:solidFill>
              </a:rPr>
              <a:t>SG90 Plastic Geared</a:t>
            </a:r>
            <a:endParaRPr sz="1800">
              <a:solidFill>
                <a:srgbClr val="0B87A1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1" name="Shape 4121"/>
          <p:cNvSpPr txBox="1"/>
          <p:nvPr/>
        </p:nvSpPr>
        <p:spPr>
          <a:xfrm>
            <a:off x="3378000" y="2965854"/>
            <a:ext cx="2400600" cy="42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B87A1"/>
                </a:solidFill>
              </a:rPr>
              <a:t>MG90 Metal Geared</a:t>
            </a:r>
            <a:endParaRPr sz="1800">
              <a:solidFill>
                <a:srgbClr val="0B87A1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53" name="Shape 3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4" name="Shape 3854"/>
          <p:cNvSpPr txBox="1"/>
          <p:nvPr>
            <p:ph type="title"/>
          </p:nvPr>
        </p:nvSpPr>
        <p:spPr>
          <a:xfrm>
            <a:off x="718300" y="358375"/>
            <a:ext cx="67611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 Objectives</a:t>
            </a:r>
            <a:endParaRPr/>
          </a:p>
        </p:txBody>
      </p:sp>
      <p:sp>
        <p:nvSpPr>
          <p:cNvPr id="3855" name="Shape 3855"/>
          <p:cNvSpPr txBox="1"/>
          <p:nvPr>
            <p:ph idx="1" type="body"/>
          </p:nvPr>
        </p:nvSpPr>
        <p:spPr>
          <a:xfrm>
            <a:off x="718300" y="1733550"/>
            <a:ext cx="6634500" cy="298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B87A1"/>
                </a:solidFill>
                <a:latin typeface="Muli"/>
                <a:ea typeface="Muli"/>
                <a:cs typeface="Muli"/>
                <a:sym typeface="Muli"/>
              </a:rPr>
              <a:t>Our goal for this project is to design and manufacture a BiPed Robot. We will be using the original FOBO* designed by Jonathan Dowdall. Using his BiPed as a guide we will develop  a much smaller robot that utilizes micro servos for movement in walking and turning. The robot will sense its surrounds </a:t>
            </a:r>
            <a:r>
              <a:rPr lang="en" sz="1400">
                <a:solidFill>
                  <a:srgbClr val="0B87A1"/>
                </a:solidFill>
                <a:latin typeface="Muli"/>
                <a:ea typeface="Muli"/>
                <a:cs typeface="Muli"/>
                <a:sym typeface="Muli"/>
              </a:rPr>
              <a:t>by</a:t>
            </a:r>
            <a:r>
              <a:rPr lang="en" sz="1400">
                <a:solidFill>
                  <a:srgbClr val="0B87A1"/>
                </a:solidFill>
                <a:latin typeface="Muli"/>
                <a:ea typeface="Muli"/>
                <a:cs typeface="Muli"/>
                <a:sym typeface="Muli"/>
              </a:rPr>
              <a:t> utilizing ultrasonic and color(UV) sensors</a:t>
            </a:r>
            <a:r>
              <a:rPr lang="en" sz="1000">
                <a:solidFill>
                  <a:srgbClr val="0B87A1"/>
                </a:solidFill>
                <a:latin typeface="Muli"/>
                <a:ea typeface="Muli"/>
                <a:cs typeface="Muli"/>
                <a:sym typeface="Muli"/>
              </a:rPr>
              <a:t>. </a:t>
            </a:r>
            <a:endParaRPr sz="1000">
              <a:solidFill>
                <a:srgbClr val="0B87A1"/>
              </a:solidFill>
              <a:latin typeface="Muli"/>
              <a:ea typeface="Muli"/>
              <a:cs typeface="Muli"/>
              <a:sym typeface="Muli"/>
            </a:endParaRPr>
          </a:p>
          <a:p>
            <a:pPr indent="0" lvl="0" marL="0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B87A1"/>
              </a:solidFill>
              <a:latin typeface="Muli"/>
              <a:ea typeface="Muli"/>
              <a:cs typeface="Muli"/>
              <a:sym typeface="Muli"/>
            </a:endParaRPr>
          </a:p>
          <a:p>
            <a:pPr indent="0" lvl="0" marL="0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B87A1"/>
              </a:solidFill>
              <a:latin typeface="Muli"/>
              <a:ea typeface="Muli"/>
              <a:cs typeface="Muli"/>
              <a:sym typeface="Muli"/>
            </a:endParaRPr>
          </a:p>
          <a:p>
            <a:pPr indent="0" lvl="0" marL="0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0B87A1"/>
                </a:solidFill>
                <a:latin typeface="Muli"/>
                <a:ea typeface="Muli"/>
                <a:cs typeface="Muli"/>
                <a:sym typeface="Muli"/>
              </a:rPr>
              <a:t>*source: http://www.projectbiped.com/prototypes/fobo</a:t>
            </a:r>
            <a:endParaRPr sz="1000">
              <a:solidFill>
                <a:srgbClr val="0B87A1"/>
              </a:solidFill>
              <a:latin typeface="Muli"/>
              <a:ea typeface="Muli"/>
              <a:cs typeface="Muli"/>
              <a:sym typeface="Muli"/>
            </a:endParaRPr>
          </a:p>
        </p:txBody>
      </p:sp>
      <p:pic>
        <p:nvPicPr>
          <p:cNvPr id="3856" name="Shape 38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35975" y="3529050"/>
            <a:ext cx="1469176" cy="1469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25" name="Shape 4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" name="Shape 4126"/>
          <p:cNvSpPr txBox="1"/>
          <p:nvPr>
            <p:ph type="title"/>
          </p:nvPr>
        </p:nvSpPr>
        <p:spPr>
          <a:xfrm>
            <a:off x="718300" y="586975"/>
            <a:ext cx="67611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Results</a:t>
            </a:r>
            <a:endParaRPr/>
          </a:p>
        </p:txBody>
      </p:sp>
      <p:sp>
        <p:nvSpPr>
          <p:cNvPr id="4127" name="Shape 4127"/>
          <p:cNvSpPr txBox="1"/>
          <p:nvPr>
            <p:ph idx="1" type="body"/>
          </p:nvPr>
        </p:nvSpPr>
        <p:spPr>
          <a:xfrm>
            <a:off x="718300" y="1733550"/>
            <a:ext cx="6761100" cy="298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en"/>
              <a:t>SG90 Plastic Geared will be used for Micro Fobo</a:t>
            </a:r>
            <a:endParaRPr/>
          </a:p>
          <a:p>
            <a:pPr indent="-381000" lvl="0" marL="457200" rtl="0">
              <a:spcBef>
                <a:spcPts val="60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Uses less Current </a:t>
            </a:r>
            <a:endParaRPr/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Operates at 3.3V/5V</a:t>
            </a:r>
            <a:endParaRPr/>
          </a:p>
          <a:p>
            <a: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Unlike MG90 micro servo, it doesn not stall at 3.3V @ 200g load</a:t>
            </a:r>
            <a:endParaRPr/>
          </a:p>
          <a:p>
            <a: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/>
              <a:t>Satisfies</a:t>
            </a:r>
            <a:r>
              <a:rPr lang="en"/>
              <a:t> customer requirement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31" name="Shape 4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2" name="Shape 4132"/>
          <p:cNvSpPr txBox="1"/>
          <p:nvPr>
            <p:ph type="title"/>
          </p:nvPr>
        </p:nvSpPr>
        <p:spPr>
          <a:xfrm>
            <a:off x="678550" y="129575"/>
            <a:ext cx="67611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Battery trade-off Study</a:t>
            </a:r>
            <a:endParaRPr/>
          </a:p>
        </p:txBody>
      </p:sp>
      <p:graphicFrame>
        <p:nvGraphicFramePr>
          <p:cNvPr id="4133" name="Shape 4133"/>
          <p:cNvGraphicFramePr/>
          <p:nvPr/>
        </p:nvGraphicFramePr>
        <p:xfrm>
          <a:off x="723900" y="2000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{77885E59-BACF-4D76-AAF3-389709D91B36}</a:tableStyleId>
              </a:tblPr>
              <a:tblGrid>
                <a:gridCol w="1447800"/>
                <a:gridCol w="1447800"/>
                <a:gridCol w="1447800"/>
                <a:gridCol w="1447800"/>
                <a:gridCol w="144780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Samsung 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25R </a:t>
                      </a:r>
                      <a:r>
                        <a:rPr lang="en"/>
                        <a:t> (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18650</a:t>
                      </a:r>
                      <a:r>
                        <a:rPr lang="en"/>
                        <a:t>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✔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</a:rPr>
                        <a:t>✔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</a:rPr>
                        <a:t>✔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</a:rPr>
                        <a:t>✔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Lithium Ion Battery 2P (523450)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/>
                        <a:t>✖</a:t>
                      </a:r>
                      <a:endParaRPr sz="2400"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</a:rPr>
                        <a:t>✔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</a:rPr>
                        <a:t>✔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</a:rPr>
                        <a:t>✔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EBL Li-Ion(14500)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</a:rPr>
                        <a:t>✖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</a:rPr>
                        <a:t>✔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</a:rPr>
                        <a:t>✔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2400">
                          <a:solidFill>
                            <a:schemeClr val="dk1"/>
                          </a:solidFill>
                        </a:rPr>
                        <a:t>✔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aphicFrame>
        <p:nvGraphicFramePr>
          <p:cNvPr id="4134" name="Shape 4134"/>
          <p:cNvGraphicFramePr/>
          <p:nvPr/>
        </p:nvGraphicFramePr>
        <p:xfrm>
          <a:off x="2171700" y="11887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{77885E59-BACF-4D76-AAF3-389709D91B36}</a:tableStyleId>
              </a:tblPr>
              <a:tblGrid>
                <a:gridCol w="1447800"/>
                <a:gridCol w="1447800"/>
                <a:gridCol w="1447800"/>
                <a:gridCol w="1447800"/>
              </a:tblGrid>
              <a:tr h="392250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Nominal Capacity &gt;2350mAH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Nominal Voltage =3.6 V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Weight &lt;45g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Max Voltage = 4.2 V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38" name="Shape 4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9" name="Shape 4139"/>
          <p:cNvPicPr preferRelativeResize="0"/>
          <p:nvPr/>
        </p:nvPicPr>
        <p:blipFill rotWithShape="1">
          <a:blip r:embed="rId3">
            <a:alphaModFix/>
          </a:blip>
          <a:srcRect b="0" l="0" r="24953" t="0"/>
          <a:stretch/>
        </p:blipFill>
        <p:spPr>
          <a:xfrm>
            <a:off x="-2" y="0"/>
            <a:ext cx="6605426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4140" name="Shape 4140"/>
          <p:cNvSpPr txBox="1"/>
          <p:nvPr>
            <p:ph type="title"/>
          </p:nvPr>
        </p:nvSpPr>
        <p:spPr>
          <a:xfrm>
            <a:off x="4442450" y="4137675"/>
            <a:ext cx="3665100" cy="750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Fritzing</a:t>
            </a:r>
            <a:r>
              <a:rPr lang="en"/>
              <a:t> Diagram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44" name="Shape 4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5" name="Shape 4145"/>
          <p:cNvSpPr txBox="1"/>
          <p:nvPr/>
        </p:nvSpPr>
        <p:spPr>
          <a:xfrm>
            <a:off x="3312600" y="94175"/>
            <a:ext cx="2518800" cy="35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B87A1"/>
                </a:solidFill>
              </a:rPr>
              <a:t>PCB Schematic</a:t>
            </a:r>
            <a:endParaRPr sz="2400">
              <a:solidFill>
                <a:srgbClr val="0B87A1"/>
              </a:solidFill>
            </a:endParaRPr>
          </a:p>
        </p:txBody>
      </p:sp>
      <p:pic>
        <p:nvPicPr>
          <p:cNvPr id="4146" name="Shape 41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599675"/>
            <a:ext cx="8020197" cy="4391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50" name="Shape 4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1" name="Shape 4151"/>
          <p:cNvSpPr txBox="1"/>
          <p:nvPr>
            <p:ph type="title"/>
          </p:nvPr>
        </p:nvSpPr>
        <p:spPr>
          <a:xfrm>
            <a:off x="718300" y="262150"/>
            <a:ext cx="67611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PCB layout</a:t>
            </a:r>
            <a:endParaRPr/>
          </a:p>
        </p:txBody>
      </p:sp>
      <p:pic>
        <p:nvPicPr>
          <p:cNvPr id="4152" name="Shape 41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5375" y="739375"/>
            <a:ext cx="3564674" cy="4404125"/>
          </a:xfrm>
          <a:prstGeom prst="rect">
            <a:avLst/>
          </a:prstGeom>
          <a:noFill/>
          <a:ln>
            <a:noFill/>
          </a:ln>
        </p:spPr>
      </p:pic>
      <p:sp>
        <p:nvSpPr>
          <p:cNvPr id="4153" name="Shape 4153"/>
          <p:cNvSpPr txBox="1"/>
          <p:nvPr/>
        </p:nvSpPr>
        <p:spPr>
          <a:xfrm>
            <a:off x="490500" y="1776375"/>
            <a:ext cx="3393600" cy="10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1800"/>
              <a:buChar char="●"/>
            </a:pPr>
            <a:r>
              <a:rPr lang="en" sz="1800">
                <a:solidFill>
                  <a:srgbClr val="0B87A1"/>
                </a:solidFill>
              </a:rPr>
              <a:t>34.29mm x 48.26mm</a:t>
            </a:r>
            <a:endParaRPr sz="1800">
              <a:solidFill>
                <a:srgbClr val="0B87A1"/>
              </a:solidFill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1800"/>
              <a:buChar char="●"/>
            </a:pPr>
            <a:r>
              <a:rPr lang="en" sz="1800">
                <a:solidFill>
                  <a:srgbClr val="0B87A1"/>
                </a:solidFill>
              </a:rPr>
              <a:t>Fits well within Micro Fobos head </a:t>
            </a:r>
            <a:endParaRPr sz="1800">
              <a:solidFill>
                <a:srgbClr val="0B87A1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B87A1"/>
                </a:solidFill>
              </a:rPr>
              <a:t>         60mm x 78mm   </a:t>
            </a:r>
            <a:r>
              <a:rPr lang="en" sz="1800"/>
              <a:t> </a:t>
            </a:r>
            <a:r>
              <a:rPr lang="en"/>
              <a:t>  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57" name="Shape 4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8" name="Shape 4158"/>
          <p:cNvSpPr txBox="1"/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Schedule</a:t>
            </a:r>
            <a:endParaRPr/>
          </a:p>
        </p:txBody>
      </p:sp>
      <p:sp>
        <p:nvSpPr>
          <p:cNvPr id="4159" name="Shape 4159"/>
          <p:cNvSpPr txBox="1"/>
          <p:nvPr>
            <p:ph idx="1" type="body"/>
          </p:nvPr>
        </p:nvSpPr>
        <p:spPr>
          <a:xfrm>
            <a:off x="718300" y="1733550"/>
            <a:ext cx="6761100" cy="298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60" name="Shape 4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275" y="739375"/>
            <a:ext cx="6848475" cy="222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1" name="Shape 41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275" y="3007400"/>
            <a:ext cx="6848474" cy="1831300"/>
          </a:xfrm>
          <a:prstGeom prst="rect">
            <a:avLst/>
          </a:prstGeom>
          <a:noFill/>
          <a:ln>
            <a:noFill/>
          </a:ln>
        </p:spPr>
      </p:pic>
      <p:sp>
        <p:nvSpPr>
          <p:cNvPr id="4162" name="Shape 4162"/>
          <p:cNvSpPr txBox="1"/>
          <p:nvPr/>
        </p:nvSpPr>
        <p:spPr>
          <a:xfrm>
            <a:off x="1565900" y="137150"/>
            <a:ext cx="5006400" cy="5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B87A1"/>
                </a:solidFill>
              </a:rPr>
              <a:t>Project Schedule</a:t>
            </a:r>
            <a:endParaRPr sz="2400">
              <a:solidFill>
                <a:srgbClr val="0B87A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66" name="Shape 4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" name="Shape 4167"/>
          <p:cNvSpPr txBox="1"/>
          <p:nvPr>
            <p:ph type="title"/>
          </p:nvPr>
        </p:nvSpPr>
        <p:spPr>
          <a:xfrm>
            <a:off x="718300" y="305050"/>
            <a:ext cx="67611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>
                <a:solidFill>
                  <a:srgbClr val="0B87A1"/>
                </a:solidFill>
                <a:latin typeface="Arial"/>
                <a:ea typeface="Arial"/>
                <a:cs typeface="Arial"/>
                <a:sym typeface="Arial"/>
              </a:rPr>
              <a:t>Project Schedule cont..</a:t>
            </a:r>
            <a:endParaRPr sz="2400">
              <a:solidFill>
                <a:srgbClr val="0B87A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68" name="Shape 4168"/>
          <p:cNvSpPr txBox="1"/>
          <p:nvPr>
            <p:ph idx="1" type="body"/>
          </p:nvPr>
        </p:nvSpPr>
        <p:spPr>
          <a:xfrm>
            <a:off x="718300" y="1733550"/>
            <a:ext cx="6761100" cy="298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69" name="Shape 4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8825" y="1404938"/>
            <a:ext cx="6858000" cy="233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73" name="Shape 4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4" name="Shape 4174"/>
          <p:cNvSpPr txBox="1"/>
          <p:nvPr>
            <p:ph type="title"/>
          </p:nvPr>
        </p:nvSpPr>
        <p:spPr>
          <a:xfrm>
            <a:off x="2251725" y="-130875"/>
            <a:ext cx="67611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Burn Down</a:t>
            </a:r>
            <a:endParaRPr/>
          </a:p>
        </p:txBody>
      </p:sp>
      <p:pic>
        <p:nvPicPr>
          <p:cNvPr id="4175" name="Shape 41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5825" y="726525"/>
            <a:ext cx="7852401" cy="441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79" name="Shape 4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0" name="Shape 4180"/>
          <p:cNvSpPr txBox="1"/>
          <p:nvPr>
            <p:ph type="title"/>
          </p:nvPr>
        </p:nvSpPr>
        <p:spPr>
          <a:xfrm>
            <a:off x="718300" y="58175"/>
            <a:ext cx="67611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Mass A</a:t>
            </a:r>
            <a:r>
              <a:rPr lang="en"/>
              <a:t>llocation</a:t>
            </a:r>
            <a:endParaRPr/>
          </a:p>
        </p:txBody>
      </p:sp>
      <p:sp>
        <p:nvSpPr>
          <p:cNvPr id="4181" name="Shape 4181"/>
          <p:cNvSpPr txBox="1"/>
          <p:nvPr>
            <p:ph idx="1" type="body"/>
          </p:nvPr>
        </p:nvSpPr>
        <p:spPr>
          <a:xfrm>
            <a:off x="718300" y="1733550"/>
            <a:ext cx="6761100" cy="298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82" name="Shape 4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875" y="828750"/>
            <a:ext cx="4810276" cy="4185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86" name="Shape 4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7" name="Shape 4187"/>
          <p:cNvSpPr txBox="1"/>
          <p:nvPr>
            <p:ph type="title"/>
          </p:nvPr>
        </p:nvSpPr>
        <p:spPr>
          <a:xfrm>
            <a:off x="718300" y="72075"/>
            <a:ext cx="67611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Power Allocation</a:t>
            </a:r>
            <a:endParaRPr/>
          </a:p>
        </p:txBody>
      </p:sp>
      <p:sp>
        <p:nvSpPr>
          <p:cNvPr id="4188" name="Shape 4188"/>
          <p:cNvSpPr txBox="1"/>
          <p:nvPr>
            <p:ph idx="1" type="body"/>
          </p:nvPr>
        </p:nvSpPr>
        <p:spPr>
          <a:xfrm>
            <a:off x="718300" y="1733550"/>
            <a:ext cx="6761100" cy="298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89" name="Shape 41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8300" y="841525"/>
            <a:ext cx="5943600" cy="419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60" name="Shape 3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1" name="Shape 3861"/>
          <p:cNvSpPr txBox="1"/>
          <p:nvPr>
            <p:ph type="title"/>
          </p:nvPr>
        </p:nvSpPr>
        <p:spPr>
          <a:xfrm>
            <a:off x="718300" y="358375"/>
            <a:ext cx="67611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Program Objectives cont.</a:t>
            </a:r>
            <a:endParaRPr/>
          </a:p>
        </p:txBody>
      </p:sp>
      <p:sp>
        <p:nvSpPr>
          <p:cNvPr id="3862" name="Shape 3862"/>
          <p:cNvSpPr txBox="1"/>
          <p:nvPr>
            <p:ph idx="1" type="body"/>
          </p:nvPr>
        </p:nvSpPr>
        <p:spPr>
          <a:xfrm>
            <a:off x="718300" y="1428750"/>
            <a:ext cx="3970500" cy="4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B87A1"/>
                </a:solidFill>
                <a:latin typeface="Muli"/>
                <a:ea typeface="Muli"/>
                <a:cs typeface="Muli"/>
                <a:sym typeface="Muli"/>
              </a:rPr>
              <a:t>Other changes include:</a:t>
            </a:r>
            <a:endParaRPr sz="1400">
              <a:solidFill>
                <a:srgbClr val="0B87A1"/>
              </a:solidFill>
              <a:latin typeface="Muli"/>
              <a:ea typeface="Muli"/>
              <a:cs typeface="Muli"/>
              <a:sym typeface="Muli"/>
            </a:endParaRPr>
          </a:p>
          <a:p>
            <a:pPr indent="0" lvl="0" marL="0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B87A1"/>
              </a:solidFill>
              <a:latin typeface="Muli"/>
              <a:ea typeface="Muli"/>
              <a:cs typeface="Muli"/>
              <a:sym typeface="Muli"/>
            </a:endParaRPr>
          </a:p>
          <a:p>
            <a:pPr indent="0" lvl="0" marL="0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000">
              <a:solidFill>
                <a:srgbClr val="0B87A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3863" name="Shape 3863"/>
          <p:cNvSpPr/>
          <p:nvPr/>
        </p:nvSpPr>
        <p:spPr>
          <a:xfrm>
            <a:off x="2163349" y="3256802"/>
            <a:ext cx="248100" cy="429900"/>
          </a:xfrm>
          <a:custGeom>
            <a:pathLst>
              <a:path extrusionOk="0" h="120000" w="120000">
                <a:moveTo>
                  <a:pt x="63700" y="5700"/>
                </a:moveTo>
                <a:lnTo>
                  <a:pt x="64933" y="5846"/>
                </a:lnTo>
                <a:lnTo>
                  <a:pt x="65681" y="6272"/>
                </a:lnTo>
                <a:lnTo>
                  <a:pt x="66419" y="6698"/>
                </a:lnTo>
                <a:lnTo>
                  <a:pt x="66662" y="7410"/>
                </a:lnTo>
                <a:lnTo>
                  <a:pt x="66419" y="7982"/>
                </a:lnTo>
                <a:lnTo>
                  <a:pt x="65681" y="8554"/>
                </a:lnTo>
                <a:lnTo>
                  <a:pt x="64933" y="8840"/>
                </a:lnTo>
                <a:lnTo>
                  <a:pt x="63700" y="8980"/>
                </a:lnTo>
                <a:lnTo>
                  <a:pt x="56299" y="8980"/>
                </a:lnTo>
                <a:lnTo>
                  <a:pt x="55056" y="8840"/>
                </a:lnTo>
                <a:lnTo>
                  <a:pt x="54318" y="8554"/>
                </a:lnTo>
                <a:lnTo>
                  <a:pt x="53580" y="7982"/>
                </a:lnTo>
                <a:lnTo>
                  <a:pt x="53337" y="7410"/>
                </a:lnTo>
                <a:lnTo>
                  <a:pt x="53580" y="6698"/>
                </a:lnTo>
                <a:lnTo>
                  <a:pt x="54318" y="6272"/>
                </a:lnTo>
                <a:lnTo>
                  <a:pt x="55056" y="5846"/>
                </a:lnTo>
                <a:lnTo>
                  <a:pt x="56299" y="5700"/>
                </a:lnTo>
                <a:close/>
                <a:moveTo>
                  <a:pt x="106908" y="14967"/>
                </a:moveTo>
                <a:lnTo>
                  <a:pt x="106908" y="97482"/>
                </a:lnTo>
                <a:lnTo>
                  <a:pt x="13091" y="97482"/>
                </a:lnTo>
                <a:lnTo>
                  <a:pt x="13091" y="14967"/>
                </a:lnTo>
                <a:close/>
                <a:moveTo>
                  <a:pt x="60000" y="103749"/>
                </a:moveTo>
                <a:lnTo>
                  <a:pt x="61728" y="103894"/>
                </a:lnTo>
                <a:lnTo>
                  <a:pt x="63457" y="104180"/>
                </a:lnTo>
                <a:lnTo>
                  <a:pt x="64933" y="104606"/>
                </a:lnTo>
                <a:lnTo>
                  <a:pt x="66166" y="105178"/>
                </a:lnTo>
                <a:lnTo>
                  <a:pt x="67157" y="105890"/>
                </a:lnTo>
                <a:lnTo>
                  <a:pt x="67895" y="106742"/>
                </a:lnTo>
                <a:lnTo>
                  <a:pt x="68390" y="107740"/>
                </a:lnTo>
                <a:lnTo>
                  <a:pt x="68643" y="108738"/>
                </a:lnTo>
                <a:lnTo>
                  <a:pt x="68390" y="109735"/>
                </a:lnTo>
                <a:lnTo>
                  <a:pt x="67895" y="110733"/>
                </a:lnTo>
                <a:lnTo>
                  <a:pt x="67157" y="111591"/>
                </a:lnTo>
                <a:lnTo>
                  <a:pt x="66166" y="112303"/>
                </a:lnTo>
                <a:lnTo>
                  <a:pt x="64933" y="112869"/>
                </a:lnTo>
                <a:lnTo>
                  <a:pt x="63457" y="113301"/>
                </a:lnTo>
                <a:lnTo>
                  <a:pt x="61728" y="113581"/>
                </a:lnTo>
                <a:lnTo>
                  <a:pt x="60000" y="113727"/>
                </a:lnTo>
                <a:lnTo>
                  <a:pt x="58271" y="113581"/>
                </a:lnTo>
                <a:lnTo>
                  <a:pt x="56542" y="113301"/>
                </a:lnTo>
                <a:lnTo>
                  <a:pt x="55056" y="112869"/>
                </a:lnTo>
                <a:lnTo>
                  <a:pt x="53823" y="112303"/>
                </a:lnTo>
                <a:lnTo>
                  <a:pt x="52842" y="111591"/>
                </a:lnTo>
                <a:lnTo>
                  <a:pt x="52094" y="110733"/>
                </a:lnTo>
                <a:lnTo>
                  <a:pt x="51609" y="109735"/>
                </a:lnTo>
                <a:lnTo>
                  <a:pt x="51356" y="108738"/>
                </a:lnTo>
                <a:lnTo>
                  <a:pt x="51609" y="107740"/>
                </a:lnTo>
                <a:lnTo>
                  <a:pt x="52094" y="106742"/>
                </a:lnTo>
                <a:lnTo>
                  <a:pt x="52842" y="105890"/>
                </a:lnTo>
                <a:lnTo>
                  <a:pt x="53823" y="105178"/>
                </a:lnTo>
                <a:lnTo>
                  <a:pt x="55056" y="104606"/>
                </a:lnTo>
                <a:lnTo>
                  <a:pt x="56542" y="104180"/>
                </a:lnTo>
                <a:lnTo>
                  <a:pt x="58271" y="103894"/>
                </a:lnTo>
                <a:lnTo>
                  <a:pt x="60000" y="103749"/>
                </a:lnTo>
                <a:close/>
                <a:moveTo>
                  <a:pt x="13091" y="0"/>
                </a:moveTo>
                <a:lnTo>
                  <a:pt x="10372" y="145"/>
                </a:lnTo>
                <a:lnTo>
                  <a:pt x="7905" y="571"/>
                </a:lnTo>
                <a:lnTo>
                  <a:pt x="5681" y="1283"/>
                </a:lnTo>
                <a:lnTo>
                  <a:pt x="3700" y="2141"/>
                </a:lnTo>
                <a:lnTo>
                  <a:pt x="2224" y="3279"/>
                </a:lnTo>
                <a:lnTo>
                  <a:pt x="990" y="4563"/>
                </a:lnTo>
                <a:lnTo>
                  <a:pt x="252" y="5986"/>
                </a:lnTo>
                <a:lnTo>
                  <a:pt x="0" y="7556"/>
                </a:lnTo>
                <a:lnTo>
                  <a:pt x="0" y="112443"/>
                </a:lnTo>
                <a:lnTo>
                  <a:pt x="252" y="114013"/>
                </a:lnTo>
                <a:lnTo>
                  <a:pt x="990" y="115436"/>
                </a:lnTo>
                <a:lnTo>
                  <a:pt x="2224" y="116720"/>
                </a:lnTo>
                <a:lnTo>
                  <a:pt x="3700" y="117858"/>
                </a:lnTo>
                <a:lnTo>
                  <a:pt x="5681" y="118716"/>
                </a:lnTo>
                <a:lnTo>
                  <a:pt x="7905" y="119428"/>
                </a:lnTo>
                <a:lnTo>
                  <a:pt x="10372" y="119854"/>
                </a:lnTo>
                <a:lnTo>
                  <a:pt x="13091" y="120000"/>
                </a:lnTo>
                <a:lnTo>
                  <a:pt x="106908" y="120000"/>
                </a:lnTo>
                <a:lnTo>
                  <a:pt x="109627" y="119854"/>
                </a:lnTo>
                <a:lnTo>
                  <a:pt x="112094" y="119428"/>
                </a:lnTo>
                <a:lnTo>
                  <a:pt x="114318" y="118716"/>
                </a:lnTo>
                <a:lnTo>
                  <a:pt x="116289" y="117858"/>
                </a:lnTo>
                <a:lnTo>
                  <a:pt x="117775" y="116720"/>
                </a:lnTo>
                <a:lnTo>
                  <a:pt x="119009" y="115436"/>
                </a:lnTo>
                <a:lnTo>
                  <a:pt x="119747" y="114013"/>
                </a:lnTo>
                <a:lnTo>
                  <a:pt x="120000" y="112443"/>
                </a:lnTo>
                <a:lnTo>
                  <a:pt x="120000" y="7556"/>
                </a:lnTo>
                <a:lnTo>
                  <a:pt x="119747" y="5986"/>
                </a:lnTo>
                <a:lnTo>
                  <a:pt x="119009" y="4563"/>
                </a:lnTo>
                <a:lnTo>
                  <a:pt x="117775" y="3279"/>
                </a:lnTo>
                <a:lnTo>
                  <a:pt x="116289" y="2141"/>
                </a:lnTo>
                <a:lnTo>
                  <a:pt x="114318" y="1283"/>
                </a:lnTo>
                <a:lnTo>
                  <a:pt x="112094" y="571"/>
                </a:lnTo>
                <a:lnTo>
                  <a:pt x="109627" y="145"/>
                </a:lnTo>
                <a:lnTo>
                  <a:pt x="106908" y="0"/>
                </a:lnTo>
                <a:close/>
              </a:path>
            </a:pathLst>
          </a:custGeom>
          <a:solidFill>
            <a:srgbClr val="003B5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64" name="Shape 3864"/>
          <p:cNvGrpSpPr/>
          <p:nvPr/>
        </p:nvGrpSpPr>
        <p:grpSpPr>
          <a:xfrm>
            <a:off x="5204306" y="2047930"/>
            <a:ext cx="170544" cy="425629"/>
            <a:chOff x="3386850" y="2264625"/>
            <a:chExt cx="204000" cy="509125"/>
          </a:xfrm>
        </p:grpSpPr>
        <p:sp>
          <p:nvSpPr>
            <p:cNvPr id="3865" name="Shape 3865"/>
            <p:cNvSpPr/>
            <p:nvPr/>
          </p:nvSpPr>
          <p:spPr>
            <a:xfrm>
              <a:off x="3386850" y="2370850"/>
              <a:ext cx="204000" cy="402900"/>
            </a:xfrm>
            <a:custGeom>
              <a:pathLst>
                <a:path extrusionOk="0" h="120000" w="120000">
                  <a:moveTo>
                    <a:pt x="47791" y="7"/>
                  </a:moveTo>
                  <a:lnTo>
                    <a:pt x="44187" y="372"/>
                  </a:lnTo>
                  <a:lnTo>
                    <a:pt x="40965" y="736"/>
                  </a:lnTo>
                  <a:lnTo>
                    <a:pt x="37729" y="1280"/>
                  </a:lnTo>
                  <a:lnTo>
                    <a:pt x="34846" y="2002"/>
                  </a:lnTo>
                  <a:lnTo>
                    <a:pt x="31978" y="2731"/>
                  </a:lnTo>
                  <a:lnTo>
                    <a:pt x="29110" y="3461"/>
                  </a:lnTo>
                  <a:lnTo>
                    <a:pt x="26594" y="4369"/>
                  </a:lnTo>
                  <a:lnTo>
                    <a:pt x="24079" y="5463"/>
                  </a:lnTo>
                  <a:lnTo>
                    <a:pt x="21917" y="6550"/>
                  </a:lnTo>
                  <a:lnTo>
                    <a:pt x="19769" y="7644"/>
                  </a:lnTo>
                  <a:lnTo>
                    <a:pt x="15812" y="10190"/>
                  </a:lnTo>
                  <a:lnTo>
                    <a:pt x="12576" y="13279"/>
                  </a:lnTo>
                  <a:lnTo>
                    <a:pt x="9708" y="16368"/>
                  </a:lnTo>
                  <a:lnTo>
                    <a:pt x="7192" y="20001"/>
                  </a:lnTo>
                  <a:lnTo>
                    <a:pt x="5030" y="23641"/>
                  </a:lnTo>
                  <a:lnTo>
                    <a:pt x="3603" y="27824"/>
                  </a:lnTo>
                  <a:lnTo>
                    <a:pt x="2162" y="32000"/>
                  </a:lnTo>
                  <a:lnTo>
                    <a:pt x="1088" y="36548"/>
                  </a:lnTo>
                  <a:lnTo>
                    <a:pt x="720" y="41275"/>
                  </a:lnTo>
                  <a:lnTo>
                    <a:pt x="367" y="46180"/>
                  </a:lnTo>
                  <a:lnTo>
                    <a:pt x="0" y="51272"/>
                  </a:lnTo>
                  <a:lnTo>
                    <a:pt x="367" y="52366"/>
                  </a:lnTo>
                  <a:lnTo>
                    <a:pt x="720" y="53453"/>
                  </a:lnTo>
                  <a:lnTo>
                    <a:pt x="1441" y="54547"/>
                  </a:lnTo>
                  <a:lnTo>
                    <a:pt x="2515" y="55269"/>
                  </a:lnTo>
                  <a:lnTo>
                    <a:pt x="3956" y="55999"/>
                  </a:lnTo>
                  <a:lnTo>
                    <a:pt x="5751" y="56542"/>
                  </a:lnTo>
                  <a:lnTo>
                    <a:pt x="7545" y="56907"/>
                  </a:lnTo>
                  <a:lnTo>
                    <a:pt x="9708" y="57093"/>
                  </a:lnTo>
                  <a:lnTo>
                    <a:pt x="11855" y="56907"/>
                  </a:lnTo>
                  <a:lnTo>
                    <a:pt x="13650" y="56542"/>
                  </a:lnTo>
                  <a:lnTo>
                    <a:pt x="15459" y="55999"/>
                  </a:lnTo>
                  <a:lnTo>
                    <a:pt x="16886" y="55269"/>
                  </a:lnTo>
                  <a:lnTo>
                    <a:pt x="17974" y="54547"/>
                  </a:lnTo>
                  <a:lnTo>
                    <a:pt x="18681" y="53453"/>
                  </a:lnTo>
                  <a:lnTo>
                    <a:pt x="19048" y="52366"/>
                  </a:lnTo>
                  <a:lnTo>
                    <a:pt x="19401" y="51272"/>
                  </a:lnTo>
                  <a:lnTo>
                    <a:pt x="19769" y="46731"/>
                  </a:lnTo>
                  <a:lnTo>
                    <a:pt x="20843" y="41454"/>
                  </a:lnTo>
                  <a:lnTo>
                    <a:pt x="22284" y="36183"/>
                  </a:lnTo>
                  <a:lnTo>
                    <a:pt x="24079" y="30913"/>
                  </a:lnTo>
                  <a:lnTo>
                    <a:pt x="25873" y="26365"/>
                  </a:lnTo>
                  <a:lnTo>
                    <a:pt x="27668" y="22546"/>
                  </a:lnTo>
                  <a:lnTo>
                    <a:pt x="29463" y="20001"/>
                  </a:lnTo>
                  <a:lnTo>
                    <a:pt x="30183" y="19457"/>
                  </a:lnTo>
                  <a:lnTo>
                    <a:pt x="30904" y="19279"/>
                  </a:lnTo>
                  <a:lnTo>
                    <a:pt x="30904" y="19643"/>
                  </a:lnTo>
                  <a:lnTo>
                    <a:pt x="31257" y="20365"/>
                  </a:lnTo>
                  <a:lnTo>
                    <a:pt x="31257" y="23455"/>
                  </a:lnTo>
                  <a:lnTo>
                    <a:pt x="30536" y="34002"/>
                  </a:lnTo>
                  <a:lnTo>
                    <a:pt x="28742" y="49091"/>
                  </a:lnTo>
                  <a:lnTo>
                    <a:pt x="26947" y="65995"/>
                  </a:lnTo>
                  <a:lnTo>
                    <a:pt x="22637" y="97996"/>
                  </a:lnTo>
                  <a:lnTo>
                    <a:pt x="20475" y="112541"/>
                  </a:lnTo>
                  <a:lnTo>
                    <a:pt x="20475" y="113814"/>
                  </a:lnTo>
                  <a:lnTo>
                    <a:pt x="20843" y="115087"/>
                  </a:lnTo>
                  <a:lnTo>
                    <a:pt x="21564" y="116173"/>
                  </a:lnTo>
                  <a:lnTo>
                    <a:pt x="22990" y="117268"/>
                  </a:lnTo>
                  <a:lnTo>
                    <a:pt x="24432" y="118354"/>
                  </a:lnTo>
                  <a:lnTo>
                    <a:pt x="26227" y="119084"/>
                  </a:lnTo>
                  <a:lnTo>
                    <a:pt x="28389" y="119627"/>
                  </a:lnTo>
                  <a:lnTo>
                    <a:pt x="30904" y="119992"/>
                  </a:lnTo>
                  <a:lnTo>
                    <a:pt x="35214" y="119992"/>
                  </a:lnTo>
                  <a:lnTo>
                    <a:pt x="37009" y="119627"/>
                  </a:lnTo>
                  <a:lnTo>
                    <a:pt x="39156" y="119084"/>
                  </a:lnTo>
                  <a:lnTo>
                    <a:pt x="40965" y="118541"/>
                  </a:lnTo>
                  <a:lnTo>
                    <a:pt x="42392" y="117632"/>
                  </a:lnTo>
                  <a:lnTo>
                    <a:pt x="43481" y="116717"/>
                  </a:lnTo>
                  <a:lnTo>
                    <a:pt x="44555" y="115630"/>
                  </a:lnTo>
                  <a:lnTo>
                    <a:pt x="44908" y="114536"/>
                  </a:lnTo>
                  <a:lnTo>
                    <a:pt x="54616" y="63636"/>
                  </a:lnTo>
                  <a:lnTo>
                    <a:pt x="54969" y="63092"/>
                  </a:lnTo>
                  <a:lnTo>
                    <a:pt x="55690" y="62184"/>
                  </a:lnTo>
                  <a:lnTo>
                    <a:pt x="56410" y="61819"/>
                  </a:lnTo>
                  <a:lnTo>
                    <a:pt x="57131" y="61269"/>
                  </a:lnTo>
                  <a:lnTo>
                    <a:pt x="58558" y="61090"/>
                  </a:lnTo>
                  <a:lnTo>
                    <a:pt x="60000" y="60911"/>
                  </a:lnTo>
                  <a:lnTo>
                    <a:pt x="61441" y="61090"/>
                  </a:lnTo>
                  <a:lnTo>
                    <a:pt x="62868" y="61269"/>
                  </a:lnTo>
                  <a:lnTo>
                    <a:pt x="63589" y="61819"/>
                  </a:lnTo>
                  <a:lnTo>
                    <a:pt x="64309" y="62184"/>
                  </a:lnTo>
                  <a:lnTo>
                    <a:pt x="65030" y="63092"/>
                  </a:lnTo>
                  <a:lnTo>
                    <a:pt x="65383" y="63636"/>
                  </a:lnTo>
                  <a:lnTo>
                    <a:pt x="75091" y="114536"/>
                  </a:lnTo>
                  <a:lnTo>
                    <a:pt x="75444" y="115630"/>
                  </a:lnTo>
                  <a:lnTo>
                    <a:pt x="76518" y="116717"/>
                  </a:lnTo>
                  <a:lnTo>
                    <a:pt x="77607" y="117632"/>
                  </a:lnTo>
                  <a:lnTo>
                    <a:pt x="79034" y="118541"/>
                  </a:lnTo>
                  <a:lnTo>
                    <a:pt x="80843" y="119084"/>
                  </a:lnTo>
                  <a:lnTo>
                    <a:pt x="82990" y="119627"/>
                  </a:lnTo>
                  <a:lnTo>
                    <a:pt x="84785" y="119992"/>
                  </a:lnTo>
                  <a:lnTo>
                    <a:pt x="89095" y="119992"/>
                  </a:lnTo>
                  <a:lnTo>
                    <a:pt x="91610" y="119627"/>
                  </a:lnTo>
                  <a:lnTo>
                    <a:pt x="93772" y="119084"/>
                  </a:lnTo>
                  <a:lnTo>
                    <a:pt x="95567" y="118354"/>
                  </a:lnTo>
                  <a:lnTo>
                    <a:pt x="97009" y="117268"/>
                  </a:lnTo>
                  <a:lnTo>
                    <a:pt x="98435" y="116173"/>
                  </a:lnTo>
                  <a:lnTo>
                    <a:pt x="99156" y="115087"/>
                  </a:lnTo>
                  <a:lnTo>
                    <a:pt x="99524" y="113814"/>
                  </a:lnTo>
                  <a:lnTo>
                    <a:pt x="99524" y="112541"/>
                  </a:lnTo>
                  <a:lnTo>
                    <a:pt x="97362" y="97996"/>
                  </a:lnTo>
                  <a:lnTo>
                    <a:pt x="93405" y="66360"/>
                  </a:lnTo>
                  <a:lnTo>
                    <a:pt x="91257" y="49269"/>
                  </a:lnTo>
                  <a:lnTo>
                    <a:pt x="89816" y="34367"/>
                  </a:lnTo>
                  <a:lnTo>
                    <a:pt x="89095" y="23641"/>
                  </a:lnTo>
                  <a:lnTo>
                    <a:pt x="89095" y="20552"/>
                  </a:lnTo>
                  <a:lnTo>
                    <a:pt x="89095" y="19279"/>
                  </a:lnTo>
                  <a:lnTo>
                    <a:pt x="89816" y="19279"/>
                  </a:lnTo>
                  <a:lnTo>
                    <a:pt x="90536" y="20001"/>
                  </a:lnTo>
                  <a:lnTo>
                    <a:pt x="91978" y="22368"/>
                  </a:lnTo>
                  <a:lnTo>
                    <a:pt x="94126" y="26000"/>
                  </a:lnTo>
                  <a:lnTo>
                    <a:pt x="95920" y="30727"/>
                  </a:lnTo>
                  <a:lnTo>
                    <a:pt x="97715" y="36005"/>
                  </a:lnTo>
                  <a:lnTo>
                    <a:pt x="99156" y="41454"/>
                  </a:lnTo>
                  <a:lnTo>
                    <a:pt x="100230" y="46731"/>
                  </a:lnTo>
                  <a:lnTo>
                    <a:pt x="100598" y="51272"/>
                  </a:lnTo>
                  <a:lnTo>
                    <a:pt x="100951" y="52366"/>
                  </a:lnTo>
                  <a:lnTo>
                    <a:pt x="101318" y="53453"/>
                  </a:lnTo>
                  <a:lnTo>
                    <a:pt x="102025" y="54547"/>
                  </a:lnTo>
                  <a:lnTo>
                    <a:pt x="103113" y="55269"/>
                  </a:lnTo>
                  <a:lnTo>
                    <a:pt x="104540" y="55999"/>
                  </a:lnTo>
                  <a:lnTo>
                    <a:pt x="106349" y="56542"/>
                  </a:lnTo>
                  <a:lnTo>
                    <a:pt x="108144" y="56907"/>
                  </a:lnTo>
                  <a:lnTo>
                    <a:pt x="110291" y="57093"/>
                  </a:lnTo>
                  <a:lnTo>
                    <a:pt x="112454" y="56907"/>
                  </a:lnTo>
                  <a:lnTo>
                    <a:pt x="114248" y="56542"/>
                  </a:lnTo>
                  <a:lnTo>
                    <a:pt x="116043" y="55999"/>
                  </a:lnTo>
                  <a:lnTo>
                    <a:pt x="117484" y="55269"/>
                  </a:lnTo>
                  <a:lnTo>
                    <a:pt x="118558" y="54547"/>
                  </a:lnTo>
                  <a:lnTo>
                    <a:pt x="119279" y="53453"/>
                  </a:lnTo>
                  <a:lnTo>
                    <a:pt x="119632" y="52366"/>
                  </a:lnTo>
                  <a:lnTo>
                    <a:pt x="120000" y="51272"/>
                  </a:lnTo>
                  <a:lnTo>
                    <a:pt x="119632" y="41089"/>
                  </a:lnTo>
                  <a:lnTo>
                    <a:pt x="119279" y="36362"/>
                  </a:lnTo>
                  <a:lnTo>
                    <a:pt x="118558" y="32000"/>
                  </a:lnTo>
                  <a:lnTo>
                    <a:pt x="117484" y="27638"/>
                  </a:lnTo>
                  <a:lnTo>
                    <a:pt x="116043" y="23641"/>
                  </a:lnTo>
                  <a:lnTo>
                    <a:pt x="114248" y="19822"/>
                  </a:lnTo>
                  <a:lnTo>
                    <a:pt x="112086" y="16182"/>
                  </a:lnTo>
                  <a:lnTo>
                    <a:pt x="109217" y="13093"/>
                  </a:lnTo>
                  <a:lnTo>
                    <a:pt x="105981" y="10190"/>
                  </a:lnTo>
                  <a:lnTo>
                    <a:pt x="104187" y="8731"/>
                  </a:lnTo>
                  <a:lnTo>
                    <a:pt x="102025" y="7458"/>
                  </a:lnTo>
                  <a:lnTo>
                    <a:pt x="99877" y="6371"/>
                  </a:lnTo>
                  <a:lnTo>
                    <a:pt x="97715" y="5277"/>
                  </a:lnTo>
                  <a:lnTo>
                    <a:pt x="95199" y="4190"/>
                  </a:lnTo>
                  <a:lnTo>
                    <a:pt x="92331" y="3275"/>
                  </a:lnTo>
                  <a:lnTo>
                    <a:pt x="89463" y="2553"/>
                  </a:lnTo>
                  <a:lnTo>
                    <a:pt x="86580" y="1823"/>
                  </a:lnTo>
                  <a:lnTo>
                    <a:pt x="83343" y="1280"/>
                  </a:lnTo>
                  <a:lnTo>
                    <a:pt x="79754" y="736"/>
                  </a:lnTo>
                  <a:lnTo>
                    <a:pt x="76165" y="372"/>
                  </a:lnTo>
                  <a:lnTo>
                    <a:pt x="72208" y="7"/>
                  </a:lnTo>
                  <a:lnTo>
                    <a:pt x="69340" y="550"/>
                  </a:lnTo>
                  <a:lnTo>
                    <a:pt x="66472" y="1094"/>
                  </a:lnTo>
                  <a:lnTo>
                    <a:pt x="63236" y="1458"/>
                  </a:lnTo>
                  <a:lnTo>
                    <a:pt x="56763" y="1458"/>
                  </a:lnTo>
                  <a:lnTo>
                    <a:pt x="53895" y="1094"/>
                  </a:lnTo>
                  <a:lnTo>
                    <a:pt x="50659" y="736"/>
                  </a:lnTo>
                  <a:lnTo>
                    <a:pt x="47791" y="7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6" name="Shape 3866"/>
            <p:cNvSpPr/>
            <p:nvPr/>
          </p:nvSpPr>
          <p:spPr>
            <a:xfrm>
              <a:off x="3446075" y="2264625"/>
              <a:ext cx="85500" cy="94200"/>
            </a:xfrm>
            <a:custGeom>
              <a:pathLst>
                <a:path extrusionOk="0" h="120000" w="120000">
                  <a:moveTo>
                    <a:pt x="54000" y="0"/>
                  </a:moveTo>
                  <a:lnTo>
                    <a:pt x="48000" y="797"/>
                  </a:lnTo>
                  <a:lnTo>
                    <a:pt x="42000" y="1562"/>
                  </a:lnTo>
                  <a:lnTo>
                    <a:pt x="36877" y="3891"/>
                  </a:lnTo>
                  <a:lnTo>
                    <a:pt x="31719" y="5454"/>
                  </a:lnTo>
                  <a:lnTo>
                    <a:pt x="26561" y="8580"/>
                  </a:lnTo>
                  <a:lnTo>
                    <a:pt x="21438" y="10909"/>
                  </a:lnTo>
                  <a:lnTo>
                    <a:pt x="17157" y="14800"/>
                  </a:lnTo>
                  <a:lnTo>
                    <a:pt x="13719" y="18692"/>
                  </a:lnTo>
                  <a:lnTo>
                    <a:pt x="10280" y="22583"/>
                  </a:lnTo>
                  <a:lnTo>
                    <a:pt x="6877" y="27272"/>
                  </a:lnTo>
                  <a:lnTo>
                    <a:pt x="4280" y="31961"/>
                  </a:lnTo>
                  <a:lnTo>
                    <a:pt x="2596" y="36618"/>
                  </a:lnTo>
                  <a:lnTo>
                    <a:pt x="877" y="42073"/>
                  </a:lnTo>
                  <a:lnTo>
                    <a:pt x="0" y="48293"/>
                  </a:lnTo>
                  <a:lnTo>
                    <a:pt x="0" y="54545"/>
                  </a:lnTo>
                  <a:lnTo>
                    <a:pt x="0" y="60765"/>
                  </a:lnTo>
                  <a:lnTo>
                    <a:pt x="877" y="67017"/>
                  </a:lnTo>
                  <a:lnTo>
                    <a:pt x="2596" y="72472"/>
                  </a:lnTo>
                  <a:lnTo>
                    <a:pt x="4280" y="78692"/>
                  </a:lnTo>
                  <a:lnTo>
                    <a:pt x="6877" y="84146"/>
                  </a:lnTo>
                  <a:lnTo>
                    <a:pt x="10280" y="89601"/>
                  </a:lnTo>
                  <a:lnTo>
                    <a:pt x="13719" y="95055"/>
                  </a:lnTo>
                  <a:lnTo>
                    <a:pt x="17157" y="99712"/>
                  </a:lnTo>
                  <a:lnTo>
                    <a:pt x="21438" y="104401"/>
                  </a:lnTo>
                  <a:lnTo>
                    <a:pt x="26561" y="108293"/>
                  </a:lnTo>
                  <a:lnTo>
                    <a:pt x="31719" y="111419"/>
                  </a:lnTo>
                  <a:lnTo>
                    <a:pt x="36877" y="114513"/>
                  </a:lnTo>
                  <a:lnTo>
                    <a:pt x="42000" y="116874"/>
                  </a:lnTo>
                  <a:lnTo>
                    <a:pt x="48000" y="118437"/>
                  </a:lnTo>
                  <a:lnTo>
                    <a:pt x="54000" y="119968"/>
                  </a:lnTo>
                  <a:lnTo>
                    <a:pt x="66000" y="119968"/>
                  </a:lnTo>
                  <a:lnTo>
                    <a:pt x="72000" y="118437"/>
                  </a:lnTo>
                  <a:lnTo>
                    <a:pt x="78000" y="116874"/>
                  </a:lnTo>
                  <a:lnTo>
                    <a:pt x="83122" y="114513"/>
                  </a:lnTo>
                  <a:lnTo>
                    <a:pt x="88280" y="111419"/>
                  </a:lnTo>
                  <a:lnTo>
                    <a:pt x="93403" y="108293"/>
                  </a:lnTo>
                  <a:lnTo>
                    <a:pt x="98561" y="104401"/>
                  </a:lnTo>
                  <a:lnTo>
                    <a:pt x="102842" y="99712"/>
                  </a:lnTo>
                  <a:lnTo>
                    <a:pt x="106280" y="95055"/>
                  </a:lnTo>
                  <a:lnTo>
                    <a:pt x="109719" y="89601"/>
                  </a:lnTo>
                  <a:lnTo>
                    <a:pt x="113122" y="84146"/>
                  </a:lnTo>
                  <a:lnTo>
                    <a:pt x="115684" y="78692"/>
                  </a:lnTo>
                  <a:lnTo>
                    <a:pt x="117403" y="72472"/>
                  </a:lnTo>
                  <a:lnTo>
                    <a:pt x="119122" y="67017"/>
                  </a:lnTo>
                  <a:lnTo>
                    <a:pt x="120000" y="60765"/>
                  </a:lnTo>
                  <a:lnTo>
                    <a:pt x="120000" y="54545"/>
                  </a:lnTo>
                  <a:lnTo>
                    <a:pt x="120000" y="48293"/>
                  </a:lnTo>
                  <a:lnTo>
                    <a:pt x="119122" y="42073"/>
                  </a:lnTo>
                  <a:lnTo>
                    <a:pt x="117403" y="36618"/>
                  </a:lnTo>
                  <a:lnTo>
                    <a:pt x="115684" y="31961"/>
                  </a:lnTo>
                  <a:lnTo>
                    <a:pt x="113122" y="27272"/>
                  </a:lnTo>
                  <a:lnTo>
                    <a:pt x="109719" y="22583"/>
                  </a:lnTo>
                  <a:lnTo>
                    <a:pt x="106280" y="18692"/>
                  </a:lnTo>
                  <a:lnTo>
                    <a:pt x="102842" y="14800"/>
                  </a:lnTo>
                  <a:lnTo>
                    <a:pt x="98561" y="10909"/>
                  </a:lnTo>
                  <a:lnTo>
                    <a:pt x="93403" y="8580"/>
                  </a:lnTo>
                  <a:lnTo>
                    <a:pt x="88280" y="5454"/>
                  </a:lnTo>
                  <a:lnTo>
                    <a:pt x="83122" y="3891"/>
                  </a:lnTo>
                  <a:lnTo>
                    <a:pt x="78000" y="1562"/>
                  </a:lnTo>
                  <a:lnTo>
                    <a:pt x="72000" y="797"/>
                  </a:lnTo>
                  <a:lnTo>
                    <a:pt x="66000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67" name="Shape 3867"/>
          <p:cNvGrpSpPr/>
          <p:nvPr/>
        </p:nvGrpSpPr>
        <p:grpSpPr>
          <a:xfrm>
            <a:off x="5078921" y="3425363"/>
            <a:ext cx="413569" cy="261334"/>
            <a:chOff x="3241525" y="3039450"/>
            <a:chExt cx="494700" cy="312600"/>
          </a:xfrm>
        </p:grpSpPr>
        <p:sp>
          <p:nvSpPr>
            <p:cNvPr id="3868" name="Shape 3868"/>
            <p:cNvSpPr/>
            <p:nvPr/>
          </p:nvSpPr>
          <p:spPr>
            <a:xfrm>
              <a:off x="3241525" y="3039450"/>
              <a:ext cx="494700" cy="312600"/>
            </a:xfrm>
            <a:custGeom>
              <a:pathLst>
                <a:path extrusionOk="0" h="120000" w="120000">
                  <a:moveTo>
                    <a:pt x="60000" y="9375"/>
                  </a:moveTo>
                  <a:lnTo>
                    <a:pt x="62814" y="9605"/>
                  </a:lnTo>
                  <a:lnTo>
                    <a:pt x="65483" y="10075"/>
                  </a:lnTo>
                  <a:lnTo>
                    <a:pt x="68145" y="10786"/>
                  </a:lnTo>
                  <a:lnTo>
                    <a:pt x="70814" y="11716"/>
                  </a:lnTo>
                  <a:lnTo>
                    <a:pt x="73331" y="12887"/>
                  </a:lnTo>
                  <a:lnTo>
                    <a:pt x="75849" y="14298"/>
                  </a:lnTo>
                  <a:lnTo>
                    <a:pt x="78366" y="15939"/>
                  </a:lnTo>
                  <a:lnTo>
                    <a:pt x="80737" y="17580"/>
                  </a:lnTo>
                  <a:lnTo>
                    <a:pt x="83109" y="19451"/>
                  </a:lnTo>
                  <a:lnTo>
                    <a:pt x="85329" y="21332"/>
                  </a:lnTo>
                  <a:lnTo>
                    <a:pt x="89478" y="25544"/>
                  </a:lnTo>
                  <a:lnTo>
                    <a:pt x="93481" y="29997"/>
                  </a:lnTo>
                  <a:lnTo>
                    <a:pt x="96884" y="34450"/>
                  </a:lnTo>
                  <a:lnTo>
                    <a:pt x="99850" y="38432"/>
                  </a:lnTo>
                  <a:lnTo>
                    <a:pt x="102513" y="42424"/>
                  </a:lnTo>
                  <a:lnTo>
                    <a:pt x="104884" y="46167"/>
                  </a:lnTo>
                  <a:lnTo>
                    <a:pt x="106959" y="49688"/>
                  </a:lnTo>
                  <a:lnTo>
                    <a:pt x="110367" y="55782"/>
                  </a:lnTo>
                  <a:lnTo>
                    <a:pt x="112587" y="59995"/>
                  </a:lnTo>
                  <a:lnTo>
                    <a:pt x="110367" y="64217"/>
                  </a:lnTo>
                  <a:lnTo>
                    <a:pt x="106959" y="70311"/>
                  </a:lnTo>
                  <a:lnTo>
                    <a:pt x="104884" y="73823"/>
                  </a:lnTo>
                  <a:lnTo>
                    <a:pt x="102513" y="77575"/>
                  </a:lnTo>
                  <a:lnTo>
                    <a:pt x="99850" y="81557"/>
                  </a:lnTo>
                  <a:lnTo>
                    <a:pt x="96884" y="85549"/>
                  </a:lnTo>
                  <a:lnTo>
                    <a:pt x="93481" y="90002"/>
                  </a:lnTo>
                  <a:lnTo>
                    <a:pt x="89478" y="94455"/>
                  </a:lnTo>
                  <a:lnTo>
                    <a:pt x="85329" y="98667"/>
                  </a:lnTo>
                  <a:lnTo>
                    <a:pt x="83109" y="100548"/>
                  </a:lnTo>
                  <a:lnTo>
                    <a:pt x="80737" y="102419"/>
                  </a:lnTo>
                  <a:lnTo>
                    <a:pt x="78366" y="104060"/>
                  </a:lnTo>
                  <a:lnTo>
                    <a:pt x="75849" y="105701"/>
                  </a:lnTo>
                  <a:lnTo>
                    <a:pt x="73331" y="107102"/>
                  </a:lnTo>
                  <a:lnTo>
                    <a:pt x="70814" y="108283"/>
                  </a:lnTo>
                  <a:lnTo>
                    <a:pt x="68145" y="109213"/>
                  </a:lnTo>
                  <a:lnTo>
                    <a:pt x="65483" y="109924"/>
                  </a:lnTo>
                  <a:lnTo>
                    <a:pt x="62814" y="110384"/>
                  </a:lnTo>
                  <a:lnTo>
                    <a:pt x="60000" y="110624"/>
                  </a:lnTo>
                  <a:lnTo>
                    <a:pt x="57482" y="110624"/>
                  </a:lnTo>
                  <a:lnTo>
                    <a:pt x="55111" y="110154"/>
                  </a:lnTo>
                  <a:lnTo>
                    <a:pt x="52739" y="109684"/>
                  </a:lnTo>
                  <a:lnTo>
                    <a:pt x="50367" y="108743"/>
                  </a:lnTo>
                  <a:lnTo>
                    <a:pt x="48002" y="107812"/>
                  </a:lnTo>
                  <a:lnTo>
                    <a:pt x="45630" y="106642"/>
                  </a:lnTo>
                  <a:lnTo>
                    <a:pt x="43410" y="105461"/>
                  </a:lnTo>
                  <a:lnTo>
                    <a:pt x="41184" y="104060"/>
                  </a:lnTo>
                  <a:lnTo>
                    <a:pt x="39110" y="102419"/>
                  </a:lnTo>
                  <a:lnTo>
                    <a:pt x="36890" y="100778"/>
                  </a:lnTo>
                  <a:lnTo>
                    <a:pt x="32893" y="97026"/>
                  </a:lnTo>
                  <a:lnTo>
                    <a:pt x="29041" y="93044"/>
                  </a:lnTo>
                  <a:lnTo>
                    <a:pt x="25481" y="88591"/>
                  </a:lnTo>
                  <a:lnTo>
                    <a:pt x="22078" y="84369"/>
                  </a:lnTo>
                  <a:lnTo>
                    <a:pt x="18966" y="79916"/>
                  </a:lnTo>
                  <a:lnTo>
                    <a:pt x="16152" y="75704"/>
                  </a:lnTo>
                  <a:lnTo>
                    <a:pt x="13780" y="71721"/>
                  </a:lnTo>
                  <a:lnTo>
                    <a:pt x="9783" y="64687"/>
                  </a:lnTo>
                  <a:lnTo>
                    <a:pt x="7412" y="59995"/>
                  </a:lnTo>
                  <a:lnTo>
                    <a:pt x="9783" y="55312"/>
                  </a:lnTo>
                  <a:lnTo>
                    <a:pt x="13780" y="48278"/>
                  </a:lnTo>
                  <a:lnTo>
                    <a:pt x="16152" y="44295"/>
                  </a:lnTo>
                  <a:lnTo>
                    <a:pt x="18966" y="40073"/>
                  </a:lnTo>
                  <a:lnTo>
                    <a:pt x="22078" y="35620"/>
                  </a:lnTo>
                  <a:lnTo>
                    <a:pt x="25481" y="31408"/>
                  </a:lnTo>
                  <a:lnTo>
                    <a:pt x="29041" y="27185"/>
                  </a:lnTo>
                  <a:lnTo>
                    <a:pt x="32893" y="22973"/>
                  </a:lnTo>
                  <a:lnTo>
                    <a:pt x="36890" y="19221"/>
                  </a:lnTo>
                  <a:lnTo>
                    <a:pt x="39110" y="17580"/>
                  </a:lnTo>
                  <a:lnTo>
                    <a:pt x="41184" y="15939"/>
                  </a:lnTo>
                  <a:lnTo>
                    <a:pt x="43410" y="14528"/>
                  </a:lnTo>
                  <a:lnTo>
                    <a:pt x="45630" y="13357"/>
                  </a:lnTo>
                  <a:lnTo>
                    <a:pt x="48002" y="12187"/>
                  </a:lnTo>
                  <a:lnTo>
                    <a:pt x="50367" y="11246"/>
                  </a:lnTo>
                  <a:lnTo>
                    <a:pt x="52739" y="10315"/>
                  </a:lnTo>
                  <a:lnTo>
                    <a:pt x="55111" y="9845"/>
                  </a:lnTo>
                  <a:lnTo>
                    <a:pt x="57482" y="9375"/>
                  </a:lnTo>
                  <a:close/>
                  <a:moveTo>
                    <a:pt x="60000" y="0"/>
                  </a:moveTo>
                  <a:lnTo>
                    <a:pt x="57040" y="239"/>
                  </a:lnTo>
                  <a:lnTo>
                    <a:pt x="54073" y="700"/>
                  </a:lnTo>
                  <a:lnTo>
                    <a:pt x="51259" y="1410"/>
                  </a:lnTo>
                  <a:lnTo>
                    <a:pt x="48299" y="2341"/>
                  </a:lnTo>
                  <a:lnTo>
                    <a:pt x="45630" y="3512"/>
                  </a:lnTo>
                  <a:lnTo>
                    <a:pt x="42816" y="4922"/>
                  </a:lnTo>
                  <a:lnTo>
                    <a:pt x="40147" y="6563"/>
                  </a:lnTo>
                  <a:lnTo>
                    <a:pt x="37630" y="8435"/>
                  </a:lnTo>
                  <a:lnTo>
                    <a:pt x="34967" y="10315"/>
                  </a:lnTo>
                  <a:lnTo>
                    <a:pt x="32596" y="12427"/>
                  </a:lnTo>
                  <a:lnTo>
                    <a:pt x="30078" y="14768"/>
                  </a:lnTo>
                  <a:lnTo>
                    <a:pt x="27852" y="17109"/>
                  </a:lnTo>
                  <a:lnTo>
                    <a:pt x="23412" y="22032"/>
                  </a:lnTo>
                  <a:lnTo>
                    <a:pt x="19264" y="27185"/>
                  </a:lnTo>
                  <a:lnTo>
                    <a:pt x="15558" y="32339"/>
                  </a:lnTo>
                  <a:lnTo>
                    <a:pt x="12300" y="37261"/>
                  </a:lnTo>
                  <a:lnTo>
                    <a:pt x="9334" y="41954"/>
                  </a:lnTo>
                  <a:lnTo>
                    <a:pt x="6969" y="46407"/>
                  </a:lnTo>
                  <a:lnTo>
                    <a:pt x="3408" y="52970"/>
                  </a:lnTo>
                  <a:lnTo>
                    <a:pt x="1928" y="56012"/>
                  </a:lnTo>
                  <a:lnTo>
                    <a:pt x="6" y="59995"/>
                  </a:lnTo>
                  <a:lnTo>
                    <a:pt x="1928" y="63987"/>
                  </a:lnTo>
                  <a:lnTo>
                    <a:pt x="3408" y="67029"/>
                  </a:lnTo>
                  <a:lnTo>
                    <a:pt x="6969" y="73592"/>
                  </a:lnTo>
                  <a:lnTo>
                    <a:pt x="9334" y="78045"/>
                  </a:lnTo>
                  <a:lnTo>
                    <a:pt x="12300" y="82728"/>
                  </a:lnTo>
                  <a:lnTo>
                    <a:pt x="15558" y="87651"/>
                  </a:lnTo>
                  <a:lnTo>
                    <a:pt x="19264" y="92814"/>
                  </a:lnTo>
                  <a:lnTo>
                    <a:pt x="23412" y="97967"/>
                  </a:lnTo>
                  <a:lnTo>
                    <a:pt x="27852" y="102890"/>
                  </a:lnTo>
                  <a:lnTo>
                    <a:pt x="30078" y="105231"/>
                  </a:lnTo>
                  <a:lnTo>
                    <a:pt x="32596" y="107572"/>
                  </a:lnTo>
                  <a:lnTo>
                    <a:pt x="34967" y="109684"/>
                  </a:lnTo>
                  <a:lnTo>
                    <a:pt x="37630" y="111555"/>
                  </a:lnTo>
                  <a:lnTo>
                    <a:pt x="40147" y="113436"/>
                  </a:lnTo>
                  <a:lnTo>
                    <a:pt x="42816" y="115077"/>
                  </a:lnTo>
                  <a:lnTo>
                    <a:pt x="45630" y="116478"/>
                  </a:lnTo>
                  <a:lnTo>
                    <a:pt x="48299" y="117648"/>
                  </a:lnTo>
                  <a:lnTo>
                    <a:pt x="51259" y="118589"/>
                  </a:lnTo>
                  <a:lnTo>
                    <a:pt x="54073" y="119289"/>
                  </a:lnTo>
                  <a:lnTo>
                    <a:pt x="57040" y="119760"/>
                  </a:lnTo>
                  <a:lnTo>
                    <a:pt x="60000" y="120000"/>
                  </a:lnTo>
                  <a:lnTo>
                    <a:pt x="62959" y="119760"/>
                  </a:lnTo>
                  <a:lnTo>
                    <a:pt x="65926" y="119289"/>
                  </a:lnTo>
                  <a:lnTo>
                    <a:pt x="68740" y="118589"/>
                  </a:lnTo>
                  <a:lnTo>
                    <a:pt x="71700" y="117648"/>
                  </a:lnTo>
                  <a:lnTo>
                    <a:pt x="74369" y="116478"/>
                  </a:lnTo>
                  <a:lnTo>
                    <a:pt x="77183" y="115077"/>
                  </a:lnTo>
                  <a:lnTo>
                    <a:pt x="79852" y="113436"/>
                  </a:lnTo>
                  <a:lnTo>
                    <a:pt x="82369" y="111555"/>
                  </a:lnTo>
                  <a:lnTo>
                    <a:pt x="85032" y="109684"/>
                  </a:lnTo>
                  <a:lnTo>
                    <a:pt x="87403" y="107572"/>
                  </a:lnTo>
                  <a:lnTo>
                    <a:pt x="89921" y="105231"/>
                  </a:lnTo>
                  <a:lnTo>
                    <a:pt x="92147" y="102890"/>
                  </a:lnTo>
                  <a:lnTo>
                    <a:pt x="96587" y="97967"/>
                  </a:lnTo>
                  <a:lnTo>
                    <a:pt x="100735" y="92814"/>
                  </a:lnTo>
                  <a:lnTo>
                    <a:pt x="104441" y="87651"/>
                  </a:lnTo>
                  <a:lnTo>
                    <a:pt x="107699" y="82728"/>
                  </a:lnTo>
                  <a:lnTo>
                    <a:pt x="110665" y="78045"/>
                  </a:lnTo>
                  <a:lnTo>
                    <a:pt x="113030" y="73592"/>
                  </a:lnTo>
                  <a:lnTo>
                    <a:pt x="116591" y="67029"/>
                  </a:lnTo>
                  <a:lnTo>
                    <a:pt x="118071" y="63987"/>
                  </a:lnTo>
                  <a:lnTo>
                    <a:pt x="119993" y="59995"/>
                  </a:lnTo>
                  <a:lnTo>
                    <a:pt x="118071" y="56012"/>
                  </a:lnTo>
                  <a:lnTo>
                    <a:pt x="116591" y="52970"/>
                  </a:lnTo>
                  <a:lnTo>
                    <a:pt x="113030" y="46407"/>
                  </a:lnTo>
                  <a:lnTo>
                    <a:pt x="110665" y="41954"/>
                  </a:lnTo>
                  <a:lnTo>
                    <a:pt x="107699" y="37261"/>
                  </a:lnTo>
                  <a:lnTo>
                    <a:pt x="104441" y="32339"/>
                  </a:lnTo>
                  <a:lnTo>
                    <a:pt x="100735" y="27185"/>
                  </a:lnTo>
                  <a:lnTo>
                    <a:pt x="96587" y="22032"/>
                  </a:lnTo>
                  <a:lnTo>
                    <a:pt x="92147" y="17109"/>
                  </a:lnTo>
                  <a:lnTo>
                    <a:pt x="89921" y="14768"/>
                  </a:lnTo>
                  <a:lnTo>
                    <a:pt x="87403" y="12427"/>
                  </a:lnTo>
                  <a:lnTo>
                    <a:pt x="85032" y="10315"/>
                  </a:lnTo>
                  <a:lnTo>
                    <a:pt x="82369" y="8435"/>
                  </a:lnTo>
                  <a:lnTo>
                    <a:pt x="79852" y="6563"/>
                  </a:lnTo>
                  <a:lnTo>
                    <a:pt x="77183" y="4922"/>
                  </a:lnTo>
                  <a:lnTo>
                    <a:pt x="74369" y="3512"/>
                  </a:lnTo>
                  <a:lnTo>
                    <a:pt x="71700" y="2341"/>
                  </a:lnTo>
                  <a:lnTo>
                    <a:pt x="68740" y="1410"/>
                  </a:lnTo>
                  <a:lnTo>
                    <a:pt x="65926" y="700"/>
                  </a:lnTo>
                  <a:lnTo>
                    <a:pt x="62959" y="239"/>
                  </a:lnTo>
                  <a:lnTo>
                    <a:pt x="60000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9" name="Shape 3869"/>
            <p:cNvSpPr/>
            <p:nvPr/>
          </p:nvSpPr>
          <p:spPr>
            <a:xfrm>
              <a:off x="3384400" y="3091350"/>
              <a:ext cx="208800" cy="208800"/>
            </a:xfrm>
            <a:custGeom>
              <a:pathLst>
                <a:path extrusionOk="0" h="120000" w="120000">
                  <a:moveTo>
                    <a:pt x="60000" y="0"/>
                  </a:moveTo>
                  <a:lnTo>
                    <a:pt x="54038" y="344"/>
                  </a:lnTo>
                  <a:lnTo>
                    <a:pt x="48077" y="1048"/>
                  </a:lnTo>
                  <a:lnTo>
                    <a:pt x="42101" y="2801"/>
                  </a:lnTo>
                  <a:lnTo>
                    <a:pt x="36499" y="4568"/>
                  </a:lnTo>
                  <a:lnTo>
                    <a:pt x="31228" y="7369"/>
                  </a:lnTo>
                  <a:lnTo>
                    <a:pt x="26315" y="10171"/>
                  </a:lnTo>
                  <a:lnTo>
                    <a:pt x="21762" y="13690"/>
                  </a:lnTo>
                  <a:lnTo>
                    <a:pt x="17553" y="17541"/>
                  </a:lnTo>
                  <a:lnTo>
                    <a:pt x="13689" y="21750"/>
                  </a:lnTo>
                  <a:lnTo>
                    <a:pt x="10184" y="26318"/>
                  </a:lnTo>
                  <a:lnTo>
                    <a:pt x="7383" y="31231"/>
                  </a:lnTo>
                  <a:lnTo>
                    <a:pt x="4567" y="36489"/>
                  </a:lnTo>
                  <a:lnTo>
                    <a:pt x="2815" y="42107"/>
                  </a:lnTo>
                  <a:lnTo>
                    <a:pt x="1062" y="48068"/>
                  </a:lnTo>
                  <a:lnTo>
                    <a:pt x="359" y="54030"/>
                  </a:lnTo>
                  <a:lnTo>
                    <a:pt x="14" y="59992"/>
                  </a:lnTo>
                  <a:lnTo>
                    <a:pt x="359" y="65969"/>
                  </a:lnTo>
                  <a:lnTo>
                    <a:pt x="1062" y="71931"/>
                  </a:lnTo>
                  <a:lnTo>
                    <a:pt x="2815" y="77892"/>
                  </a:lnTo>
                  <a:lnTo>
                    <a:pt x="4567" y="83510"/>
                  </a:lnTo>
                  <a:lnTo>
                    <a:pt x="7383" y="88768"/>
                  </a:lnTo>
                  <a:lnTo>
                    <a:pt x="10184" y="93681"/>
                  </a:lnTo>
                  <a:lnTo>
                    <a:pt x="13689" y="98249"/>
                  </a:lnTo>
                  <a:lnTo>
                    <a:pt x="17553" y="102458"/>
                  </a:lnTo>
                  <a:lnTo>
                    <a:pt x="21762" y="106309"/>
                  </a:lnTo>
                  <a:lnTo>
                    <a:pt x="26315" y="109814"/>
                  </a:lnTo>
                  <a:lnTo>
                    <a:pt x="31228" y="112630"/>
                  </a:lnTo>
                  <a:lnTo>
                    <a:pt x="36499" y="115431"/>
                  </a:lnTo>
                  <a:lnTo>
                    <a:pt x="42101" y="117184"/>
                  </a:lnTo>
                  <a:lnTo>
                    <a:pt x="48077" y="118936"/>
                  </a:lnTo>
                  <a:lnTo>
                    <a:pt x="54038" y="119640"/>
                  </a:lnTo>
                  <a:lnTo>
                    <a:pt x="60000" y="120000"/>
                  </a:lnTo>
                  <a:lnTo>
                    <a:pt x="65961" y="119640"/>
                  </a:lnTo>
                  <a:lnTo>
                    <a:pt x="71922" y="118936"/>
                  </a:lnTo>
                  <a:lnTo>
                    <a:pt x="77898" y="117184"/>
                  </a:lnTo>
                  <a:lnTo>
                    <a:pt x="83500" y="115431"/>
                  </a:lnTo>
                  <a:lnTo>
                    <a:pt x="88771" y="112630"/>
                  </a:lnTo>
                  <a:lnTo>
                    <a:pt x="93684" y="109814"/>
                  </a:lnTo>
                  <a:lnTo>
                    <a:pt x="98237" y="106309"/>
                  </a:lnTo>
                  <a:lnTo>
                    <a:pt x="102446" y="102458"/>
                  </a:lnTo>
                  <a:lnTo>
                    <a:pt x="106310" y="98249"/>
                  </a:lnTo>
                  <a:lnTo>
                    <a:pt x="109815" y="93681"/>
                  </a:lnTo>
                  <a:lnTo>
                    <a:pt x="112616" y="88768"/>
                  </a:lnTo>
                  <a:lnTo>
                    <a:pt x="115432" y="83510"/>
                  </a:lnTo>
                  <a:lnTo>
                    <a:pt x="117184" y="77892"/>
                  </a:lnTo>
                  <a:lnTo>
                    <a:pt x="118937" y="71931"/>
                  </a:lnTo>
                  <a:lnTo>
                    <a:pt x="119640" y="65969"/>
                  </a:lnTo>
                  <a:lnTo>
                    <a:pt x="119985" y="59992"/>
                  </a:lnTo>
                  <a:lnTo>
                    <a:pt x="119640" y="53686"/>
                  </a:lnTo>
                  <a:lnTo>
                    <a:pt x="118592" y="47365"/>
                  </a:lnTo>
                  <a:lnTo>
                    <a:pt x="116839" y="50525"/>
                  </a:lnTo>
                  <a:lnTo>
                    <a:pt x="115073" y="52982"/>
                  </a:lnTo>
                  <a:lnTo>
                    <a:pt x="112616" y="55438"/>
                  </a:lnTo>
                  <a:lnTo>
                    <a:pt x="109815" y="57536"/>
                  </a:lnTo>
                  <a:lnTo>
                    <a:pt x="106655" y="59303"/>
                  </a:lnTo>
                  <a:lnTo>
                    <a:pt x="103495" y="60351"/>
                  </a:lnTo>
                  <a:lnTo>
                    <a:pt x="99990" y="61055"/>
                  </a:lnTo>
                  <a:lnTo>
                    <a:pt x="96485" y="61400"/>
                  </a:lnTo>
                  <a:lnTo>
                    <a:pt x="94029" y="61400"/>
                  </a:lnTo>
                  <a:lnTo>
                    <a:pt x="91572" y="61055"/>
                  </a:lnTo>
                  <a:lnTo>
                    <a:pt x="89116" y="60351"/>
                  </a:lnTo>
                  <a:lnTo>
                    <a:pt x="87019" y="59648"/>
                  </a:lnTo>
                  <a:lnTo>
                    <a:pt x="84563" y="58599"/>
                  </a:lnTo>
                  <a:lnTo>
                    <a:pt x="82796" y="57191"/>
                  </a:lnTo>
                  <a:lnTo>
                    <a:pt x="80699" y="55783"/>
                  </a:lnTo>
                  <a:lnTo>
                    <a:pt x="78946" y="54390"/>
                  </a:lnTo>
                  <a:lnTo>
                    <a:pt x="77538" y="52637"/>
                  </a:lnTo>
                  <a:lnTo>
                    <a:pt x="76131" y="50525"/>
                  </a:lnTo>
                  <a:lnTo>
                    <a:pt x="74737" y="48772"/>
                  </a:lnTo>
                  <a:lnTo>
                    <a:pt x="73674" y="46316"/>
                  </a:lnTo>
                  <a:lnTo>
                    <a:pt x="72985" y="44204"/>
                  </a:lnTo>
                  <a:lnTo>
                    <a:pt x="72281" y="41747"/>
                  </a:lnTo>
                  <a:lnTo>
                    <a:pt x="71922" y="39291"/>
                  </a:lnTo>
                  <a:lnTo>
                    <a:pt x="71922" y="36834"/>
                  </a:lnTo>
                  <a:lnTo>
                    <a:pt x="71922" y="34392"/>
                  </a:lnTo>
                  <a:lnTo>
                    <a:pt x="72281" y="31935"/>
                  </a:lnTo>
                  <a:lnTo>
                    <a:pt x="72985" y="29479"/>
                  </a:lnTo>
                  <a:lnTo>
                    <a:pt x="73674" y="27367"/>
                  </a:lnTo>
                  <a:lnTo>
                    <a:pt x="74737" y="25269"/>
                  </a:lnTo>
                  <a:lnTo>
                    <a:pt x="76131" y="23158"/>
                  </a:lnTo>
                  <a:lnTo>
                    <a:pt x="77538" y="21405"/>
                  </a:lnTo>
                  <a:lnTo>
                    <a:pt x="78946" y="19652"/>
                  </a:lnTo>
                  <a:lnTo>
                    <a:pt x="80699" y="17900"/>
                  </a:lnTo>
                  <a:lnTo>
                    <a:pt x="82796" y="16492"/>
                  </a:lnTo>
                  <a:lnTo>
                    <a:pt x="84563" y="15443"/>
                  </a:lnTo>
                  <a:lnTo>
                    <a:pt x="86660" y="14380"/>
                  </a:lnTo>
                  <a:lnTo>
                    <a:pt x="89116" y="13331"/>
                  </a:lnTo>
                  <a:lnTo>
                    <a:pt x="91572" y="12627"/>
                  </a:lnTo>
                  <a:lnTo>
                    <a:pt x="93684" y="12283"/>
                  </a:lnTo>
                  <a:lnTo>
                    <a:pt x="96485" y="12283"/>
                  </a:lnTo>
                  <a:lnTo>
                    <a:pt x="92621" y="9467"/>
                  </a:lnTo>
                  <a:lnTo>
                    <a:pt x="88412" y="7025"/>
                  </a:lnTo>
                  <a:lnTo>
                    <a:pt x="83859" y="4913"/>
                  </a:lnTo>
                  <a:lnTo>
                    <a:pt x="79650" y="3160"/>
                  </a:lnTo>
                  <a:lnTo>
                    <a:pt x="74737" y="1752"/>
                  </a:lnTo>
                  <a:lnTo>
                    <a:pt x="70169" y="703"/>
                  </a:lnTo>
                  <a:lnTo>
                    <a:pt x="64912" y="344"/>
                  </a:lnTo>
                  <a:lnTo>
                    <a:pt x="60000" y="0"/>
                  </a:lnTo>
                  <a:close/>
                </a:path>
              </a:pathLst>
            </a:custGeom>
            <a:solidFill>
              <a:srgbClr val="003B5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870" name="Shape 38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6715" y="2065924"/>
            <a:ext cx="571284" cy="425625"/>
          </a:xfrm>
          <a:prstGeom prst="rect">
            <a:avLst/>
          </a:prstGeom>
          <a:noFill/>
          <a:ln>
            <a:noFill/>
          </a:ln>
        </p:spPr>
      </p:pic>
      <p:sp>
        <p:nvSpPr>
          <p:cNvPr id="3871" name="Shape 3871"/>
          <p:cNvSpPr txBox="1"/>
          <p:nvPr>
            <p:ph idx="1" type="body"/>
          </p:nvPr>
        </p:nvSpPr>
        <p:spPr>
          <a:xfrm>
            <a:off x="3751200" y="2618850"/>
            <a:ext cx="3970500" cy="4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1400"/>
              <a:buFont typeface="Muli"/>
              <a:buChar char="❖"/>
            </a:pPr>
            <a:r>
              <a:rPr lang="en" sz="1400">
                <a:solidFill>
                  <a:srgbClr val="0B87A1"/>
                </a:solidFill>
                <a:latin typeface="Muli"/>
                <a:ea typeface="Muli"/>
                <a:cs typeface="Muli"/>
                <a:sym typeface="Muli"/>
              </a:rPr>
              <a:t>Configurable Walking Patterns</a:t>
            </a:r>
            <a:endParaRPr sz="1000">
              <a:solidFill>
                <a:srgbClr val="0B87A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3872" name="Shape 3872"/>
          <p:cNvSpPr txBox="1"/>
          <p:nvPr>
            <p:ph idx="1" type="body"/>
          </p:nvPr>
        </p:nvSpPr>
        <p:spPr>
          <a:xfrm>
            <a:off x="718288" y="3839100"/>
            <a:ext cx="3970500" cy="50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1400"/>
              <a:buFont typeface="Muli"/>
              <a:buChar char="❖"/>
            </a:pPr>
            <a:r>
              <a:rPr lang="en" sz="1400">
                <a:solidFill>
                  <a:srgbClr val="0B87A1"/>
                </a:solidFill>
                <a:latin typeface="Muli"/>
                <a:ea typeface="Muli"/>
                <a:cs typeface="Muli"/>
                <a:sym typeface="Muli"/>
              </a:rPr>
              <a:t>Smartphone App Control	</a:t>
            </a:r>
            <a:endParaRPr sz="1000">
              <a:solidFill>
                <a:srgbClr val="0B87A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3873" name="Shape 3873"/>
          <p:cNvSpPr txBox="1"/>
          <p:nvPr>
            <p:ph idx="1" type="body"/>
          </p:nvPr>
        </p:nvSpPr>
        <p:spPr>
          <a:xfrm>
            <a:off x="3802200" y="3835975"/>
            <a:ext cx="3424200" cy="4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1400"/>
              <a:buFont typeface="Muli"/>
              <a:buChar char="❖"/>
            </a:pPr>
            <a:r>
              <a:rPr lang="en" sz="1400">
                <a:solidFill>
                  <a:srgbClr val="0B87A1"/>
                </a:solidFill>
                <a:latin typeface="Muli"/>
                <a:ea typeface="Muli"/>
                <a:cs typeface="Muli"/>
                <a:sym typeface="Muli"/>
              </a:rPr>
              <a:t>Multiple Sensory Inputs  </a:t>
            </a:r>
            <a:endParaRPr sz="1400">
              <a:solidFill>
                <a:srgbClr val="0B87A1"/>
              </a:solidFill>
              <a:latin typeface="Muli"/>
              <a:ea typeface="Muli"/>
              <a:cs typeface="Muli"/>
              <a:sym typeface="Muli"/>
            </a:endParaRPr>
          </a:p>
          <a:p>
            <a:pPr indent="0" lvl="0" marL="0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B87A1"/>
              </a:solidFill>
              <a:latin typeface="Muli"/>
              <a:ea typeface="Muli"/>
              <a:cs typeface="Muli"/>
              <a:sym typeface="Muli"/>
            </a:endParaRPr>
          </a:p>
          <a:p>
            <a:pPr indent="0" lvl="0" marL="0" rtl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000">
              <a:solidFill>
                <a:srgbClr val="0B87A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3874" name="Shape 3874"/>
          <p:cNvSpPr txBox="1"/>
          <p:nvPr>
            <p:ph idx="1" type="body"/>
          </p:nvPr>
        </p:nvSpPr>
        <p:spPr>
          <a:xfrm>
            <a:off x="691850" y="2628075"/>
            <a:ext cx="3229800" cy="42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1400"/>
              <a:buFont typeface="Muli"/>
              <a:buChar char="❖"/>
            </a:pPr>
            <a:r>
              <a:rPr lang="en" sz="1400">
                <a:solidFill>
                  <a:srgbClr val="0B87A1"/>
                </a:solidFill>
                <a:latin typeface="Muli"/>
                <a:ea typeface="Muli"/>
                <a:cs typeface="Muli"/>
                <a:sym typeface="Muli"/>
              </a:rPr>
              <a:t>Bluetooth  Compatibility</a:t>
            </a:r>
            <a:endParaRPr sz="1000">
              <a:solidFill>
                <a:srgbClr val="0B87A1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3875" name="Shape 3875"/>
          <p:cNvSpPr txBox="1"/>
          <p:nvPr/>
        </p:nvSpPr>
        <p:spPr>
          <a:xfrm>
            <a:off x="1918300" y="2576225"/>
            <a:ext cx="413700" cy="2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800">
                <a:solidFill>
                  <a:srgbClr val="0B87A1"/>
                </a:solidFill>
                <a:latin typeface="Muli"/>
                <a:ea typeface="Muli"/>
                <a:cs typeface="Muli"/>
                <a:sym typeface="Muli"/>
              </a:rPr>
              <a:t>Ⓡ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93" name="Shape 4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4" name="Shape 41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758025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98" name="Shape 4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" name="Shape 4199"/>
          <p:cNvSpPr txBox="1"/>
          <p:nvPr>
            <p:ph type="title"/>
          </p:nvPr>
        </p:nvSpPr>
        <p:spPr>
          <a:xfrm>
            <a:off x="718300" y="739375"/>
            <a:ext cx="67611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Appendix</a:t>
            </a:r>
            <a:endParaRPr/>
          </a:p>
        </p:txBody>
      </p:sp>
      <p:sp>
        <p:nvSpPr>
          <p:cNvPr id="4200" name="Shape 4200"/>
          <p:cNvSpPr txBox="1"/>
          <p:nvPr>
            <p:ph idx="1" type="body"/>
          </p:nvPr>
        </p:nvSpPr>
        <p:spPr>
          <a:xfrm>
            <a:off x="718300" y="1733550"/>
            <a:ext cx="6761100" cy="298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A72A1E"/>
                </a:solidFill>
              </a:rPr>
              <a:t>Sources:</a:t>
            </a:r>
            <a:endParaRPr sz="1800">
              <a:solidFill>
                <a:srgbClr val="A72A1E"/>
              </a:solidFill>
            </a:endParaRPr>
          </a:p>
          <a:p>
            <a:pPr indent="0" lvl="0" marL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rgbClr val="0B87A1"/>
                </a:solidFill>
                <a:latin typeface="Dosis"/>
                <a:ea typeface="Dosis"/>
                <a:cs typeface="Dosis"/>
                <a:sym typeface="Dosis"/>
              </a:rPr>
              <a:t>FOBO Website:</a:t>
            </a:r>
            <a:r>
              <a:rPr lang="en" sz="1000">
                <a:solidFill>
                  <a:srgbClr val="0B87A1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" sz="1000">
                <a:solidFill>
                  <a:srgbClr val="0B87A1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" sz="1000" u="sng">
                <a:solidFill>
                  <a:schemeClr val="hlink"/>
                </a:solidFill>
                <a:latin typeface="Muli"/>
                <a:ea typeface="Muli"/>
                <a:cs typeface="Muli"/>
                <a:sym typeface="Muli"/>
                <a:hlinkClick r:id="rId3"/>
              </a:rPr>
              <a:t>http://www.projectbiped.com/prototypes/fobo</a:t>
            </a:r>
            <a:endParaRPr sz="1000">
              <a:solidFill>
                <a:srgbClr val="0B87A1"/>
              </a:solidFill>
              <a:latin typeface="Muli"/>
              <a:ea typeface="Muli"/>
              <a:cs typeface="Muli"/>
              <a:sym typeface="Muli"/>
            </a:endParaRPr>
          </a:p>
          <a:p>
            <a:pPr indent="0" lvl="0" marL="0" rtl="0">
              <a:spcBef>
                <a:spcPts val="120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rgbClr val="0B87A1"/>
                </a:solidFill>
                <a:latin typeface="Dosis"/>
                <a:ea typeface="Dosis"/>
                <a:cs typeface="Dosis"/>
                <a:sym typeface="Dosis"/>
              </a:rPr>
              <a:t>Photo Credit: </a:t>
            </a:r>
            <a:endParaRPr i="1" sz="1000">
              <a:solidFill>
                <a:srgbClr val="0B87A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rgbClr val="0B87A1"/>
                </a:solidFill>
                <a:latin typeface="Dosis"/>
                <a:ea typeface="Dosis"/>
                <a:cs typeface="Dosis"/>
                <a:sym typeface="Dosis"/>
              </a:rPr>
              <a:t>Omar Mouline (3DoT Board) https://www.arxterra.com/spring-2016-3dot-board-assembly/  </a:t>
            </a:r>
            <a:endParaRPr i="1" sz="1000">
              <a:solidFill>
                <a:srgbClr val="0B87A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rgbClr val="0B87A1"/>
                </a:solidFill>
                <a:latin typeface="Dosis"/>
                <a:ea typeface="Dosis"/>
                <a:cs typeface="Dosis"/>
                <a:sym typeface="Dosis"/>
              </a:rPr>
              <a:t>Stuart Dixon (Original FOBO) </a:t>
            </a:r>
            <a:r>
              <a:rPr i="1" lang="en" sz="1000" u="sng">
                <a:solidFill>
                  <a:schemeClr val="hlink"/>
                </a:solidFill>
                <a:latin typeface="Dosis"/>
                <a:ea typeface="Dosis"/>
                <a:cs typeface="Dosis"/>
                <a:sym typeface="Dosis"/>
                <a:hlinkClick r:id="rId4"/>
              </a:rPr>
              <a:t>http://www.projectbiped.com/prototypes/fobo/photos</a:t>
            </a:r>
            <a:endParaRPr i="1" sz="1000">
              <a:solidFill>
                <a:srgbClr val="0B87A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rgbClr val="0B87A1"/>
                </a:solidFill>
                <a:latin typeface="Dosis"/>
                <a:ea typeface="Dosis"/>
                <a:cs typeface="Dosis"/>
                <a:sym typeface="Dosis"/>
              </a:rPr>
              <a:t>Toy Tin Robot https://www.cpsc.gov/Recalls/2007/schylling-associates-recalls-collectable-toy-robot-due-to-violation-of-lead-paint</a:t>
            </a:r>
            <a:endParaRPr i="1" sz="1000">
              <a:solidFill>
                <a:srgbClr val="0B87A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000">
              <a:solidFill>
                <a:srgbClr val="0B87A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000">
                <a:solidFill>
                  <a:srgbClr val="0B87A1"/>
                </a:solidFill>
                <a:latin typeface="Dosis"/>
                <a:ea typeface="Dosis"/>
                <a:cs typeface="Dosis"/>
                <a:sym typeface="Dosis"/>
              </a:rPr>
              <a:t>Eduardo De La Cruz (Maze pg5)</a:t>
            </a:r>
            <a:endParaRPr i="1" sz="1000">
              <a:solidFill>
                <a:srgbClr val="0B87A1"/>
              </a:solidFill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79" name="Shape 3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" name="Shape 3880"/>
          <p:cNvSpPr txBox="1"/>
          <p:nvPr>
            <p:ph type="title"/>
          </p:nvPr>
        </p:nvSpPr>
        <p:spPr>
          <a:xfrm>
            <a:off x="718300" y="358375"/>
            <a:ext cx="30459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Mission Profile</a:t>
            </a:r>
            <a:endParaRPr/>
          </a:p>
        </p:txBody>
      </p:sp>
      <p:sp>
        <p:nvSpPr>
          <p:cNvPr id="3881" name="Shape 3881"/>
          <p:cNvSpPr txBox="1"/>
          <p:nvPr>
            <p:ph idx="1" type="body"/>
          </p:nvPr>
        </p:nvSpPr>
        <p:spPr>
          <a:xfrm>
            <a:off x="718300" y="1352550"/>
            <a:ext cx="4036500" cy="32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0B87A1"/>
                </a:solidFill>
                <a:latin typeface="Muli"/>
                <a:ea typeface="Muli"/>
                <a:cs typeface="Muli"/>
                <a:sym typeface="Muli"/>
              </a:rPr>
              <a:t>The mission of Project BiPed is to design the BiPed to navigate a predesigned maze. The BiPed shall be able to navigate the maze with user input from the Arxterra App/Control Panel. The BiPed will be able to memorize the user-defined path and will be able to navigate it autonomously. In addition, the BiPed will acknowledge other robots while traversing the maze and avoid collisions using its sensors. </a:t>
            </a:r>
            <a:endParaRPr/>
          </a:p>
        </p:txBody>
      </p:sp>
      <p:pic>
        <p:nvPicPr>
          <p:cNvPr id="3882" name="Shape 38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9275" y="1573476"/>
            <a:ext cx="2264666" cy="240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883" name="Shape 3883"/>
          <p:cNvSpPr txBox="1"/>
          <p:nvPr/>
        </p:nvSpPr>
        <p:spPr>
          <a:xfrm>
            <a:off x="5082550" y="3928150"/>
            <a:ext cx="617100" cy="3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/>
              <a:t>START</a:t>
            </a:r>
            <a:endParaRPr b="1" sz="900"/>
          </a:p>
        </p:txBody>
      </p:sp>
      <p:sp>
        <p:nvSpPr>
          <p:cNvPr id="3884" name="Shape 3884"/>
          <p:cNvSpPr txBox="1"/>
          <p:nvPr/>
        </p:nvSpPr>
        <p:spPr>
          <a:xfrm>
            <a:off x="6790925" y="1306850"/>
            <a:ext cx="562200" cy="3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/>
              <a:t>END</a:t>
            </a:r>
            <a:endParaRPr b="1" sz="900"/>
          </a:p>
        </p:txBody>
      </p:sp>
      <p:sp>
        <p:nvSpPr>
          <p:cNvPr id="3885" name="Shape 3885"/>
          <p:cNvSpPr txBox="1"/>
          <p:nvPr/>
        </p:nvSpPr>
        <p:spPr>
          <a:xfrm>
            <a:off x="701050" y="4533900"/>
            <a:ext cx="39699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000">
                <a:solidFill>
                  <a:srgbClr val="0B87A1"/>
                </a:solidFill>
                <a:latin typeface="Dosis"/>
                <a:ea typeface="Dosis"/>
                <a:cs typeface="Dosis"/>
                <a:sym typeface="Dosis"/>
              </a:rPr>
              <a:t>Ph</a:t>
            </a:r>
            <a:r>
              <a:rPr i="1" lang="en" sz="1000">
                <a:solidFill>
                  <a:srgbClr val="0B87A1"/>
                </a:solidFill>
                <a:latin typeface="Dosis"/>
                <a:ea typeface="Dosis"/>
                <a:cs typeface="Dosis"/>
                <a:sym typeface="Dosis"/>
              </a:rPr>
              <a:t>oto Credit: Eduardo De La Cruz</a:t>
            </a:r>
            <a:endParaRPr i="1" sz="1000">
              <a:solidFill>
                <a:srgbClr val="0B87A1"/>
              </a:solidFill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89" name="Shape 3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0" name="Shape 3890"/>
          <p:cNvSpPr txBox="1"/>
          <p:nvPr>
            <p:ph type="ctrTitle"/>
          </p:nvPr>
        </p:nvSpPr>
        <p:spPr>
          <a:xfrm>
            <a:off x="685800" y="1380175"/>
            <a:ext cx="5268900" cy="2582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4800"/>
              <a:buFont typeface="Dosis Light"/>
              <a:buNone/>
            </a:pPr>
            <a:r>
              <a:rPr lang="en"/>
              <a:t>2</a:t>
            </a:r>
            <a:r>
              <a:rPr b="0" i="0" lang="en" sz="4800" u="none" cap="none" strike="noStrike">
                <a:solidFill>
                  <a:srgbClr val="0B87A1"/>
                </a:solidFill>
                <a:latin typeface="Dosis Light"/>
                <a:ea typeface="Dosis Light"/>
                <a:cs typeface="Dosis Light"/>
                <a:sym typeface="Dosis Light"/>
              </a:rPr>
              <a:t>.</a:t>
            </a:r>
            <a:endParaRPr b="0" i="0" sz="4800" u="none" cap="none" strike="noStrike">
              <a:solidFill>
                <a:srgbClr val="0B87A1"/>
              </a:solidFill>
              <a:latin typeface="Dosis Light"/>
              <a:ea typeface="Dosis Light"/>
              <a:cs typeface="Dosis Light"/>
              <a:sym typeface="Dosis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B87A1"/>
              </a:buClr>
              <a:buSzPts val="4800"/>
              <a:buFont typeface="Dosis Light"/>
              <a:buNone/>
            </a:pPr>
            <a:r>
              <a:rPr lang="en"/>
              <a:t>Requirements</a:t>
            </a:r>
            <a:endParaRPr b="0" i="0" sz="4800" u="none" cap="none" strike="noStrike">
              <a:solidFill>
                <a:srgbClr val="0B87A1"/>
              </a:solidFill>
              <a:latin typeface="Dosis Light"/>
              <a:ea typeface="Dosis Light"/>
              <a:cs typeface="Dosis Light"/>
              <a:sym typeface="Dosis Light"/>
            </a:endParaRPr>
          </a:p>
        </p:txBody>
      </p:sp>
      <p:sp>
        <p:nvSpPr>
          <p:cNvPr id="3891" name="Shape 3891"/>
          <p:cNvSpPr txBox="1"/>
          <p:nvPr/>
        </p:nvSpPr>
        <p:spPr>
          <a:xfrm>
            <a:off x="685800" y="3983055"/>
            <a:ext cx="5268900" cy="7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80BFB7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Jeffrey</a:t>
            </a:r>
            <a:r>
              <a:rPr lang="en" sz="1800">
                <a:solidFill>
                  <a:srgbClr val="80BFB7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 De La Cruz </a:t>
            </a:r>
            <a:r>
              <a:rPr lang="en">
                <a:solidFill>
                  <a:srgbClr val="80BFB7"/>
                </a:solidFill>
                <a:latin typeface="Titillium Web Light"/>
                <a:ea typeface="Titillium Web Light"/>
                <a:cs typeface="Titillium Web Light"/>
                <a:sym typeface="Titillium Web Light"/>
              </a:rPr>
              <a:t>Mission, System, and Test</a:t>
            </a:r>
            <a:endParaRPr sz="1800">
              <a:solidFill>
                <a:srgbClr val="80BFB7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80BFB7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80BFB7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80BFB7"/>
              </a:solidFill>
              <a:latin typeface="Titillium Web Light"/>
              <a:ea typeface="Titillium Web Light"/>
              <a:cs typeface="Titillium Web Light"/>
              <a:sym typeface="Titillium Web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95" name="Shape 3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6" name="Shape 3896"/>
          <p:cNvSpPr txBox="1"/>
          <p:nvPr>
            <p:ph type="title"/>
          </p:nvPr>
        </p:nvSpPr>
        <p:spPr>
          <a:xfrm>
            <a:off x="718300" y="205975"/>
            <a:ext cx="59568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/>
              <a:t>Level 1 Requirements</a:t>
            </a:r>
            <a:endParaRPr/>
          </a:p>
        </p:txBody>
      </p:sp>
      <p:sp>
        <p:nvSpPr>
          <p:cNvPr id="3897" name="Shape 3897"/>
          <p:cNvSpPr txBox="1"/>
          <p:nvPr>
            <p:ph idx="1" type="body"/>
          </p:nvPr>
        </p:nvSpPr>
        <p:spPr>
          <a:xfrm>
            <a:off x="718300" y="1200150"/>
            <a:ext cx="7160700" cy="32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B87A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Will</a:t>
            </a:r>
            <a:endParaRPr sz="1400">
              <a:solidFill>
                <a:srgbClr val="0B87A1"/>
              </a:solidFill>
              <a:latin typeface="Dosis ExtraBold"/>
              <a:ea typeface="Dosis ExtraBold"/>
              <a:cs typeface="Dosis ExtraBold"/>
              <a:sym typeface="Dosis ExtraBold"/>
            </a:endParaRPr>
          </a:p>
          <a:p>
            <a:pPr indent="0" lvl="0" marL="0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B87A1"/>
                </a:solidFill>
                <a:latin typeface="Dosis Medium"/>
                <a:ea typeface="Dosis Medium"/>
                <a:cs typeface="Dosis Medium"/>
                <a:sym typeface="Dosis Medium"/>
              </a:rPr>
              <a:t>L1-1: Micro FOBO will stand on its own without any physical help.</a:t>
            </a:r>
            <a:br>
              <a:rPr lang="en" sz="1400">
                <a:solidFill>
                  <a:srgbClr val="0B87A1"/>
                </a:solidFill>
                <a:latin typeface="Dosis Medium"/>
                <a:ea typeface="Dosis Medium"/>
                <a:cs typeface="Dosis Medium"/>
                <a:sym typeface="Dosis Medium"/>
              </a:rPr>
            </a:br>
            <a:r>
              <a:rPr lang="en" sz="1400">
                <a:solidFill>
                  <a:srgbClr val="0B87A1"/>
                </a:solidFill>
                <a:latin typeface="Dosis Medium"/>
                <a:ea typeface="Dosis Medium"/>
                <a:cs typeface="Dosis Medium"/>
                <a:sym typeface="Dosis Medium"/>
              </a:rPr>
              <a:t>L1-2: Micro FOBO will be easily assembled and disassembled and demonstrate good system engineering practices.</a:t>
            </a:r>
            <a:br>
              <a:rPr lang="en" sz="1400">
                <a:solidFill>
                  <a:srgbClr val="0B87A1"/>
                </a:solidFill>
                <a:latin typeface="Dosis Medium"/>
                <a:ea typeface="Dosis Medium"/>
                <a:cs typeface="Dosis Medium"/>
                <a:sym typeface="Dosis Medium"/>
              </a:rPr>
            </a:br>
            <a:r>
              <a:rPr lang="en" sz="1400">
                <a:solidFill>
                  <a:srgbClr val="0B87A1"/>
                </a:solidFill>
                <a:latin typeface="Dosis Medium"/>
                <a:ea typeface="Dosis Medium"/>
                <a:cs typeface="Dosis Medium"/>
                <a:sym typeface="Dosis Medium"/>
              </a:rPr>
              <a:t>L1-3: Micro FOBO will use micro servos.</a:t>
            </a:r>
            <a:br>
              <a:rPr lang="en" sz="1400">
                <a:solidFill>
                  <a:srgbClr val="0B87A1"/>
                </a:solidFill>
                <a:latin typeface="Dosis Medium"/>
                <a:ea typeface="Dosis Medium"/>
                <a:cs typeface="Dosis Medium"/>
                <a:sym typeface="Dosis Medium"/>
              </a:rPr>
            </a:br>
            <a:r>
              <a:rPr lang="en" sz="1400">
                <a:solidFill>
                  <a:srgbClr val="0B87A1"/>
                </a:solidFill>
                <a:latin typeface="Dosis Medium"/>
                <a:ea typeface="Dosis Medium"/>
                <a:cs typeface="Dosis Medium"/>
                <a:sym typeface="Dosis Medium"/>
              </a:rPr>
              <a:t>L1-4: Micro FOBO will have 2 legs.</a:t>
            </a:r>
            <a:endParaRPr sz="1400">
              <a:solidFill>
                <a:srgbClr val="0B87A1"/>
              </a:solidFill>
              <a:latin typeface="Muli"/>
              <a:ea typeface="Muli"/>
              <a:cs typeface="Muli"/>
              <a:sym typeface="Muli"/>
            </a:endParaRPr>
          </a:p>
          <a:p>
            <a:pPr indent="0" lvl="0" marL="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B87A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Shall</a:t>
            </a:r>
            <a:endParaRPr sz="1400">
              <a:solidFill>
                <a:srgbClr val="0B87A1"/>
              </a:solidFill>
              <a:latin typeface="Muli"/>
              <a:ea typeface="Muli"/>
              <a:cs typeface="Muli"/>
              <a:sym typeface="Muli"/>
            </a:endParaRPr>
          </a:p>
          <a:p>
            <a:pPr indent="0" lvl="0" marL="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B87A1"/>
                </a:solidFill>
                <a:latin typeface="Dosis Medium"/>
                <a:ea typeface="Dosis Medium"/>
                <a:cs typeface="Dosis Medium"/>
                <a:sym typeface="Dosis Medium"/>
              </a:rPr>
              <a:t>L1-5: Micro FOBO shall not exceed a cost of $200 to construct.</a:t>
            </a:r>
            <a:endParaRPr sz="1400">
              <a:solidFill>
                <a:srgbClr val="0B87A1"/>
              </a:solidFill>
              <a:latin typeface="Dosis Medium"/>
              <a:ea typeface="Dosis Medium"/>
              <a:cs typeface="Dosis Medium"/>
              <a:sym typeface="Dosis Medium"/>
            </a:endParaRPr>
          </a:p>
          <a:p>
            <a:pPr indent="0" lvl="0" marL="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B87A1"/>
                </a:solidFill>
                <a:latin typeface="Dosis Medium"/>
                <a:ea typeface="Dosis Medium"/>
                <a:cs typeface="Dosis Medium"/>
                <a:sym typeface="Dosis Medium"/>
              </a:rPr>
              <a:t>L1-6: Micro FOBO shall detect intersections. </a:t>
            </a:r>
            <a:endParaRPr sz="1400">
              <a:solidFill>
                <a:srgbClr val="0B87A1"/>
              </a:solidFill>
              <a:latin typeface="Dosis Medium"/>
              <a:ea typeface="Dosis Medium"/>
              <a:cs typeface="Dosis Medium"/>
              <a:sym typeface="Dosis Medium"/>
            </a:endParaRPr>
          </a:p>
          <a:p>
            <a:pPr indent="0" lvl="0" marL="0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rgbClr val="0B87A1"/>
                </a:solidFill>
                <a:latin typeface="Dosis Medium"/>
                <a:ea typeface="Dosis Medium"/>
                <a:cs typeface="Dosis Medium"/>
                <a:sym typeface="Dosis Medium"/>
              </a:rPr>
              <a:t>L1-7: Micro FOBO shall be able to perform dynamic walking</a:t>
            </a:r>
            <a:endParaRPr sz="1400">
              <a:solidFill>
                <a:srgbClr val="0B87A1"/>
              </a:solidFill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01" name="Shape 3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2" name="Shape 3902"/>
          <p:cNvSpPr txBox="1"/>
          <p:nvPr>
            <p:ph type="title"/>
          </p:nvPr>
        </p:nvSpPr>
        <p:spPr>
          <a:xfrm>
            <a:off x="718300" y="205975"/>
            <a:ext cx="59568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Level 1 Requirements</a:t>
            </a:r>
            <a:endParaRPr/>
          </a:p>
        </p:txBody>
      </p:sp>
      <p:sp>
        <p:nvSpPr>
          <p:cNvPr id="3903" name="Shape 3903"/>
          <p:cNvSpPr txBox="1"/>
          <p:nvPr>
            <p:ph idx="1" type="body"/>
          </p:nvPr>
        </p:nvSpPr>
        <p:spPr>
          <a:xfrm>
            <a:off x="718300" y="1200150"/>
            <a:ext cx="7160700" cy="321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B87A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Shall</a:t>
            </a:r>
            <a:endParaRPr sz="1400">
              <a:solidFill>
                <a:srgbClr val="0B87A1"/>
              </a:solidFill>
              <a:latin typeface="Dosis Medium"/>
              <a:ea typeface="Dosis Medium"/>
              <a:cs typeface="Dosis Medium"/>
              <a:sym typeface="Dosis Medium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0B87A1"/>
                </a:solidFill>
                <a:latin typeface="Dosis Medium"/>
                <a:ea typeface="Dosis Medium"/>
                <a:cs typeface="Dosis Medium"/>
                <a:sym typeface="Dosis Medium"/>
              </a:rPr>
              <a:t>L1-8: Micro FOBO shall be controlled with the use of the Arxterra phone application. In which the user will guide the robot through a maze, record that path, move it back to the start of the maze, and observe it traversing the path.</a:t>
            </a:r>
            <a:endParaRPr sz="1400">
              <a:solidFill>
                <a:srgbClr val="0B87A1"/>
              </a:solidFill>
              <a:latin typeface="Dosis Medium"/>
              <a:ea typeface="Dosis Medium"/>
              <a:cs typeface="Dosis Medium"/>
              <a:sym typeface="Dosis Medium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0B87A1"/>
                </a:solidFill>
                <a:latin typeface="Dosis Medium"/>
                <a:ea typeface="Dosis Medium"/>
                <a:cs typeface="Dosis Medium"/>
                <a:sym typeface="Dosis Medium"/>
              </a:rPr>
              <a:t>L1-9: The Final Biped shall be completed by May 10th, 2018.</a:t>
            </a:r>
            <a:endParaRPr sz="1400">
              <a:solidFill>
                <a:srgbClr val="0B87A1"/>
              </a:solidFill>
              <a:latin typeface="Muli"/>
              <a:ea typeface="Muli"/>
              <a:cs typeface="Muli"/>
              <a:sym typeface="Muli"/>
            </a:endParaRPr>
          </a:p>
          <a:p>
            <a:pPr indent="0" lvl="0" marL="0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B87A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Should</a:t>
            </a:r>
            <a:endParaRPr sz="1400">
              <a:solidFill>
                <a:srgbClr val="0B87A1"/>
              </a:solidFill>
              <a:latin typeface="Muli"/>
              <a:ea typeface="Muli"/>
              <a:cs typeface="Muli"/>
              <a:sym typeface="Muli"/>
            </a:endParaRPr>
          </a:p>
          <a:p>
            <a:pPr indent="0" lvl="0" marL="0" marR="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B87A1"/>
                </a:solidFill>
                <a:latin typeface="Dosis Medium"/>
                <a:ea typeface="Dosis Medium"/>
                <a:cs typeface="Dosis Medium"/>
                <a:sym typeface="Dosis Medium"/>
              </a:rPr>
              <a:t>L1-10: Micro FOBO should utilize a 3Dot board with custom SMD I2C shield</a:t>
            </a:r>
            <a:endParaRPr sz="1400">
              <a:solidFill>
                <a:srgbClr val="0B87A1"/>
              </a:solidFill>
              <a:latin typeface="Dosis Medium"/>
              <a:ea typeface="Dosis Medium"/>
              <a:cs typeface="Dosis Medium"/>
              <a:sym typeface="Dosis Medium"/>
            </a:endParaRPr>
          </a:p>
          <a:p>
            <a:pPr indent="0" lvl="0" marL="0" marR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B87A1"/>
                </a:solidFill>
                <a:latin typeface="Dosis Medium"/>
                <a:ea typeface="Dosis Medium"/>
                <a:cs typeface="Dosis Medium"/>
                <a:sym typeface="Dosis Medium"/>
              </a:rPr>
              <a:t>L1-11: Micro FOBO should be able to produce sweeping turns</a:t>
            </a:r>
            <a:endParaRPr sz="1400">
              <a:solidFill>
                <a:srgbClr val="0B87A1"/>
              </a:solidFill>
              <a:latin typeface="Dosis Medium"/>
              <a:ea typeface="Dosis Medium"/>
              <a:cs typeface="Dosis Medium"/>
              <a:sym typeface="Dosis Medium"/>
            </a:endParaRPr>
          </a:p>
          <a:p>
            <a:pPr indent="0" lvl="0" marL="0" marR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B87A1"/>
                </a:solidFill>
                <a:latin typeface="Dosis Medium"/>
                <a:ea typeface="Dosis Medium"/>
                <a:cs typeface="Dosis Medium"/>
                <a:sym typeface="Dosis Medium"/>
              </a:rPr>
              <a:t>L1-12: Micro FOBO should fit within the classroom cabinets</a:t>
            </a:r>
            <a:endParaRPr sz="1400">
              <a:solidFill>
                <a:srgbClr val="0B87A1"/>
              </a:solidFill>
              <a:latin typeface="Dosis Medium"/>
              <a:ea typeface="Dosis Medium"/>
              <a:cs typeface="Dosis Medium"/>
              <a:sym typeface="Dosis Medium"/>
            </a:endParaRPr>
          </a:p>
          <a:p>
            <a:pPr indent="0" lvl="0" marL="0" marR="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B87A1"/>
                </a:solidFill>
                <a:latin typeface="Dosis Medium"/>
                <a:ea typeface="Dosis Medium"/>
                <a:cs typeface="Dosis Medium"/>
                <a:sym typeface="Dosis Medium"/>
              </a:rPr>
              <a:t>L1-13: Micro FOBO should step over obstacles in a terrain field</a:t>
            </a:r>
            <a:endParaRPr sz="1400">
              <a:solidFill>
                <a:srgbClr val="0B87A1"/>
              </a:solidFill>
              <a:latin typeface="Muli"/>
              <a:ea typeface="Muli"/>
              <a:cs typeface="Muli"/>
              <a:sym typeface="Muli"/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1400">
              <a:solidFill>
                <a:srgbClr val="0B87A1"/>
              </a:solidFill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07" name="Shape 3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8" name="Shape 3908"/>
          <p:cNvSpPr txBox="1"/>
          <p:nvPr>
            <p:ph type="title"/>
          </p:nvPr>
        </p:nvSpPr>
        <p:spPr>
          <a:xfrm>
            <a:off x="718300" y="-133950"/>
            <a:ext cx="5956800" cy="8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Level 2 Requirements</a:t>
            </a:r>
            <a:endParaRPr/>
          </a:p>
        </p:txBody>
      </p:sp>
      <p:sp>
        <p:nvSpPr>
          <p:cNvPr id="3909" name="Shape 3909"/>
          <p:cNvSpPr txBox="1"/>
          <p:nvPr>
            <p:ph idx="1" type="body"/>
          </p:nvPr>
        </p:nvSpPr>
        <p:spPr>
          <a:xfrm>
            <a:off x="718300" y="555625"/>
            <a:ext cx="7160700" cy="369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B87A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Will</a:t>
            </a:r>
            <a:br>
              <a:rPr lang="en" sz="1400">
                <a:solidFill>
                  <a:srgbClr val="0B87A1"/>
                </a:solidFill>
                <a:latin typeface="Dosis"/>
                <a:ea typeface="Dosis"/>
                <a:cs typeface="Dosis"/>
                <a:sym typeface="Dosis"/>
              </a:rPr>
            </a:br>
            <a:r>
              <a:rPr lang="en" sz="1400">
                <a:solidFill>
                  <a:srgbClr val="0B87A1"/>
                </a:solidFill>
                <a:latin typeface="Dosis"/>
                <a:ea typeface="Dosis"/>
                <a:cs typeface="Dosis"/>
                <a:sym typeface="Dosis"/>
              </a:rPr>
              <a:t>L2-1: The MicroFOBO will be able to see intersection sign on the maze and differentiate its color from the path lines. L1-7</a:t>
            </a:r>
            <a:endParaRPr sz="1400">
              <a:solidFill>
                <a:srgbClr val="0B87A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B87A1"/>
                </a:solidFill>
                <a:latin typeface="Dosis"/>
                <a:ea typeface="Dosis"/>
                <a:cs typeface="Dosis"/>
                <a:sym typeface="Dosis"/>
              </a:rPr>
              <a:t>L2-2: The Micro FOBO will use UV sensors to detect intersections.</a:t>
            </a:r>
            <a:br>
              <a:rPr lang="en" sz="1400">
                <a:solidFill>
                  <a:srgbClr val="0B87A1"/>
                </a:solidFill>
                <a:latin typeface="Dosis"/>
                <a:ea typeface="Dosis"/>
                <a:cs typeface="Dosis"/>
                <a:sym typeface="Dosis"/>
              </a:rPr>
            </a:br>
            <a:r>
              <a:rPr lang="en" sz="1400">
                <a:solidFill>
                  <a:srgbClr val="0B87A1"/>
                </a:solidFill>
                <a:latin typeface="Dosis"/>
                <a:ea typeface="Dosis"/>
                <a:cs typeface="Dosis"/>
                <a:sym typeface="Dosis"/>
              </a:rPr>
              <a:t>L2-3: The Micro FOBO will allow usage of the app to navigate the robot through the maze with forward, back, left, and right commands. L1-9</a:t>
            </a:r>
            <a:endParaRPr sz="1400">
              <a:solidFill>
                <a:srgbClr val="0B87A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B87A1"/>
                </a:solidFill>
                <a:latin typeface="Dosis"/>
                <a:ea typeface="Dosis"/>
                <a:cs typeface="Dosis"/>
                <a:sym typeface="Dosis"/>
              </a:rPr>
              <a:t>L2-4: The Micro FOBO will record path of the robot in 3Dot board to navigate robot without the user controlling it. L1-9</a:t>
            </a:r>
            <a:endParaRPr sz="1400">
              <a:solidFill>
                <a:srgbClr val="0B87A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B87A1"/>
                </a:solidFill>
                <a:latin typeface="Dosis"/>
                <a:ea typeface="Dosis"/>
                <a:cs typeface="Dosis"/>
                <a:sym typeface="Dosis"/>
              </a:rPr>
              <a:t>L2-5: The Micro FOBO will be connected via Bluetooth to the app on an android phone. L1-9</a:t>
            </a:r>
            <a:endParaRPr sz="1400">
              <a:solidFill>
                <a:srgbClr val="0B87A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B87A1"/>
                </a:solidFill>
                <a:latin typeface="Dosis"/>
                <a:ea typeface="Dosis"/>
                <a:cs typeface="Dosis"/>
                <a:sym typeface="Dosis"/>
              </a:rPr>
              <a:t>L2-6: The Micro FOBO will record path of the robot in 3Dot board to navigate robot without the user controlling it. L1-9</a:t>
            </a:r>
            <a:endParaRPr sz="1400">
              <a:solidFill>
                <a:srgbClr val="0B87A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B87A1"/>
                </a:solidFill>
                <a:latin typeface="Dosis"/>
                <a:ea typeface="Dosis"/>
                <a:cs typeface="Dosis"/>
                <a:sym typeface="Dosis"/>
              </a:rPr>
              <a:t>L2-7: The robot will be connected via Bluetooth to the app on an android phone. L1-9</a:t>
            </a:r>
            <a:endParaRPr sz="1400">
              <a:solidFill>
                <a:srgbClr val="0B87A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B87A1"/>
                </a:solidFill>
                <a:latin typeface="Dosis"/>
                <a:ea typeface="Dosis"/>
                <a:cs typeface="Dosis"/>
                <a:sym typeface="Dosis"/>
              </a:rPr>
              <a:t>L2-9: The Micro FOBO dimensions of robot will need to be small enough to fit in a 4in by 4in box for maze purposes. L1-12</a:t>
            </a:r>
            <a:endParaRPr sz="1400">
              <a:solidFill>
                <a:srgbClr val="0B87A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0B87A1"/>
                </a:solidFill>
                <a:latin typeface="Dosis"/>
                <a:ea typeface="Dosis"/>
                <a:cs typeface="Dosis"/>
                <a:sym typeface="Dosis"/>
              </a:rPr>
              <a:t>L2-10: The Micro FOBO power management system will use Samsung ICR18650. L1-10</a:t>
            </a:r>
            <a:endParaRPr sz="1400">
              <a:solidFill>
                <a:srgbClr val="0B87A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rgbClr val="0B87A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0" lvl="0" marL="0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400">
              <a:solidFill>
                <a:srgbClr val="0B87A1"/>
              </a:solidFill>
              <a:latin typeface="Muli"/>
              <a:ea typeface="Muli"/>
              <a:cs typeface="Muli"/>
              <a:sym typeface="Mul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wbray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